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78" r:id="rId4"/>
    <p:sldId id="259" r:id="rId5"/>
    <p:sldId id="280" r:id="rId6"/>
    <p:sldId id="279" r:id="rId7"/>
    <p:sldId id="260" r:id="rId8"/>
    <p:sldId id="281" r:id="rId9"/>
    <p:sldId id="282" r:id="rId10"/>
    <p:sldId id="283" r:id="rId11"/>
    <p:sldId id="298" r:id="rId12"/>
    <p:sldId id="286" r:id="rId13"/>
    <p:sldId id="288" r:id="rId14"/>
    <p:sldId id="289" r:id="rId15"/>
    <p:sldId id="284" r:id="rId16"/>
    <p:sldId id="269" r:id="rId17"/>
    <p:sldId id="295" r:id="rId18"/>
    <p:sldId id="297" r:id="rId19"/>
    <p:sldId id="299" r:id="rId20"/>
    <p:sldId id="270" r:id="rId21"/>
    <p:sldId id="290" r:id="rId22"/>
    <p:sldId id="291" r:id="rId23"/>
    <p:sldId id="271" r:id="rId24"/>
    <p:sldId id="301" r:id="rId25"/>
    <p:sldId id="300" r:id="rId26"/>
    <p:sldId id="293" r:id="rId27"/>
    <p:sldId id="294" r:id="rId28"/>
    <p:sldId id="273" r:id="rId29"/>
    <p:sldId id="296" r:id="rId30"/>
    <p:sldId id="302" r:id="rId31"/>
    <p:sldId id="303" r:id="rId32"/>
  </p:sldIdLst>
  <p:sldSz cx="12192000" cy="6858000"/>
  <p:notesSz cx="6858000" cy="9144000"/>
  <p:defaultTextStyle>
    <a:defPPr>
      <a:defRPr lang="ja-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805"/>
    <p:restoredTop sz="94648"/>
  </p:normalViewPr>
  <p:slideViewPr>
    <p:cSldViewPr snapToGrid="0" snapToObjects="1">
      <p:cViewPr varScale="1">
        <p:scale>
          <a:sx n="103" d="100"/>
          <a:sy n="103" d="100"/>
        </p:scale>
        <p:origin x="200"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B14378-C7E0-0641-80EE-5912E894D04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endParaRPr kumimoji="1" lang="ja-TW" altLang="en-US"/>
          </a:p>
        </p:txBody>
      </p:sp>
      <p:sp>
        <p:nvSpPr>
          <p:cNvPr id="3" name="字幕 2">
            <a:extLst>
              <a:ext uri="{FF2B5EF4-FFF2-40B4-BE49-F238E27FC236}">
                <a16:creationId xmlns:a16="http://schemas.microsoft.com/office/drawing/2014/main" id="{4C4E058E-BDF9-7649-A8FB-934302A035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ja-TW" altLang="en-US"/>
          </a:p>
        </p:txBody>
      </p:sp>
      <p:sp>
        <p:nvSpPr>
          <p:cNvPr id="4" name="日付プレースホルダー 3">
            <a:extLst>
              <a:ext uri="{FF2B5EF4-FFF2-40B4-BE49-F238E27FC236}">
                <a16:creationId xmlns:a16="http://schemas.microsoft.com/office/drawing/2014/main" id="{E55A08F9-05FA-9242-B469-707ED0F66860}"/>
              </a:ext>
            </a:extLst>
          </p:cNvPr>
          <p:cNvSpPr>
            <a:spLocks noGrp="1"/>
          </p:cNvSpPr>
          <p:nvPr>
            <p:ph type="dt" sz="half" idx="10"/>
          </p:nvPr>
        </p:nvSpPr>
        <p:spPr/>
        <p:txBody>
          <a:bodyPr/>
          <a:lstStyle/>
          <a:p>
            <a:fld id="{3767ABB8-1319-9C46-9206-CAA73BD409E6}" type="datetimeFigureOut">
              <a:rPr kumimoji="1" lang="ja-TW" altLang="en-US" smtClean="0"/>
              <a:t>12/1/23</a:t>
            </a:fld>
            <a:endParaRPr kumimoji="1" lang="ja-TW" altLang="en-US"/>
          </a:p>
        </p:txBody>
      </p:sp>
      <p:sp>
        <p:nvSpPr>
          <p:cNvPr id="5" name="フッター プレースホルダー 4">
            <a:extLst>
              <a:ext uri="{FF2B5EF4-FFF2-40B4-BE49-F238E27FC236}">
                <a16:creationId xmlns:a16="http://schemas.microsoft.com/office/drawing/2014/main" id="{86D7F712-7482-CE4A-A033-06F584371323}"/>
              </a:ext>
            </a:extLst>
          </p:cNvPr>
          <p:cNvSpPr>
            <a:spLocks noGrp="1"/>
          </p:cNvSpPr>
          <p:nvPr>
            <p:ph type="ftr" sz="quarter" idx="11"/>
          </p:nvPr>
        </p:nvSpPr>
        <p:spPr/>
        <p:txBody>
          <a:bodyPr/>
          <a:lstStyle/>
          <a:p>
            <a:endParaRPr kumimoji="1" lang="ja-TW" altLang="en-US"/>
          </a:p>
        </p:txBody>
      </p:sp>
      <p:sp>
        <p:nvSpPr>
          <p:cNvPr id="6" name="スライド番号プレースホルダー 5">
            <a:extLst>
              <a:ext uri="{FF2B5EF4-FFF2-40B4-BE49-F238E27FC236}">
                <a16:creationId xmlns:a16="http://schemas.microsoft.com/office/drawing/2014/main" id="{D56EDD58-0B65-A34F-868F-5161D7610BDB}"/>
              </a:ext>
            </a:extLst>
          </p:cNvPr>
          <p:cNvSpPr>
            <a:spLocks noGrp="1"/>
          </p:cNvSpPr>
          <p:nvPr>
            <p:ph type="sldNum" sz="quarter" idx="12"/>
          </p:nvPr>
        </p:nvSpPr>
        <p:spPr/>
        <p:txBody>
          <a:bodyPr/>
          <a:lstStyle/>
          <a:p>
            <a:fld id="{AD99A763-114A-E547-A08E-8057DD74220F}" type="slidenum">
              <a:rPr kumimoji="1" lang="ja-TW" altLang="en-US" smtClean="0"/>
              <a:t>‹#›</a:t>
            </a:fld>
            <a:endParaRPr kumimoji="1" lang="ja-TW" altLang="en-US"/>
          </a:p>
        </p:txBody>
      </p:sp>
    </p:spTree>
    <p:extLst>
      <p:ext uri="{BB962C8B-B14F-4D97-AF65-F5344CB8AC3E}">
        <p14:creationId xmlns:p14="http://schemas.microsoft.com/office/powerpoint/2010/main" val="27932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338303-42B3-1841-B340-AE46B49C30DB}"/>
              </a:ext>
            </a:extLst>
          </p:cNvPr>
          <p:cNvSpPr>
            <a:spLocks noGrp="1"/>
          </p:cNvSpPr>
          <p:nvPr>
            <p:ph type="title"/>
          </p:nvPr>
        </p:nvSpPr>
        <p:spPr/>
        <p:txBody>
          <a:bodyPr/>
          <a:lstStyle/>
          <a:p>
            <a:r>
              <a:rPr kumimoji="1" lang="ja-JP" altLang="en-US"/>
              <a:t>マスター タイトルの書式設定</a:t>
            </a:r>
            <a:endParaRPr kumimoji="1" lang="ja-TW" altLang="en-US"/>
          </a:p>
        </p:txBody>
      </p:sp>
      <p:sp>
        <p:nvSpPr>
          <p:cNvPr id="3" name="縦書きテキスト プレースホルダー 2">
            <a:extLst>
              <a:ext uri="{FF2B5EF4-FFF2-40B4-BE49-F238E27FC236}">
                <a16:creationId xmlns:a16="http://schemas.microsoft.com/office/drawing/2014/main" id="{47D1AD07-7100-BA4B-B1B9-A7E4D6A328E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TW" altLang="en-US"/>
          </a:p>
        </p:txBody>
      </p:sp>
      <p:sp>
        <p:nvSpPr>
          <p:cNvPr id="4" name="日付プレースホルダー 3">
            <a:extLst>
              <a:ext uri="{FF2B5EF4-FFF2-40B4-BE49-F238E27FC236}">
                <a16:creationId xmlns:a16="http://schemas.microsoft.com/office/drawing/2014/main" id="{E318267F-5FD9-3843-8AFB-D0B8221FC7B1}"/>
              </a:ext>
            </a:extLst>
          </p:cNvPr>
          <p:cNvSpPr>
            <a:spLocks noGrp="1"/>
          </p:cNvSpPr>
          <p:nvPr>
            <p:ph type="dt" sz="half" idx="10"/>
          </p:nvPr>
        </p:nvSpPr>
        <p:spPr/>
        <p:txBody>
          <a:bodyPr/>
          <a:lstStyle/>
          <a:p>
            <a:fld id="{3767ABB8-1319-9C46-9206-CAA73BD409E6}" type="datetimeFigureOut">
              <a:rPr kumimoji="1" lang="ja-TW" altLang="en-US" smtClean="0"/>
              <a:t>12/1/23</a:t>
            </a:fld>
            <a:endParaRPr kumimoji="1" lang="ja-TW" altLang="en-US"/>
          </a:p>
        </p:txBody>
      </p:sp>
      <p:sp>
        <p:nvSpPr>
          <p:cNvPr id="5" name="フッター プレースホルダー 4">
            <a:extLst>
              <a:ext uri="{FF2B5EF4-FFF2-40B4-BE49-F238E27FC236}">
                <a16:creationId xmlns:a16="http://schemas.microsoft.com/office/drawing/2014/main" id="{519DCAAA-09AD-BB47-AF44-E8C1DC76CB6E}"/>
              </a:ext>
            </a:extLst>
          </p:cNvPr>
          <p:cNvSpPr>
            <a:spLocks noGrp="1"/>
          </p:cNvSpPr>
          <p:nvPr>
            <p:ph type="ftr" sz="quarter" idx="11"/>
          </p:nvPr>
        </p:nvSpPr>
        <p:spPr/>
        <p:txBody>
          <a:bodyPr/>
          <a:lstStyle/>
          <a:p>
            <a:endParaRPr kumimoji="1" lang="ja-TW" altLang="en-US"/>
          </a:p>
        </p:txBody>
      </p:sp>
      <p:sp>
        <p:nvSpPr>
          <p:cNvPr id="6" name="スライド番号プレースホルダー 5">
            <a:extLst>
              <a:ext uri="{FF2B5EF4-FFF2-40B4-BE49-F238E27FC236}">
                <a16:creationId xmlns:a16="http://schemas.microsoft.com/office/drawing/2014/main" id="{7B5E4698-BC84-E14A-BF10-B1D03A7E7B84}"/>
              </a:ext>
            </a:extLst>
          </p:cNvPr>
          <p:cNvSpPr>
            <a:spLocks noGrp="1"/>
          </p:cNvSpPr>
          <p:nvPr>
            <p:ph type="sldNum" sz="quarter" idx="12"/>
          </p:nvPr>
        </p:nvSpPr>
        <p:spPr/>
        <p:txBody>
          <a:bodyPr/>
          <a:lstStyle/>
          <a:p>
            <a:fld id="{AD99A763-114A-E547-A08E-8057DD74220F}" type="slidenum">
              <a:rPr kumimoji="1" lang="ja-TW" altLang="en-US" smtClean="0"/>
              <a:t>‹#›</a:t>
            </a:fld>
            <a:endParaRPr kumimoji="1" lang="ja-TW" altLang="en-US"/>
          </a:p>
        </p:txBody>
      </p:sp>
    </p:spTree>
    <p:extLst>
      <p:ext uri="{BB962C8B-B14F-4D97-AF65-F5344CB8AC3E}">
        <p14:creationId xmlns:p14="http://schemas.microsoft.com/office/powerpoint/2010/main" val="315739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B7E663F-CC9D-EB47-BEB0-35F197F2B36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endParaRPr kumimoji="1" lang="ja-TW" altLang="en-US"/>
          </a:p>
        </p:txBody>
      </p:sp>
      <p:sp>
        <p:nvSpPr>
          <p:cNvPr id="3" name="縦書きテキスト プレースホルダー 2">
            <a:extLst>
              <a:ext uri="{FF2B5EF4-FFF2-40B4-BE49-F238E27FC236}">
                <a16:creationId xmlns:a16="http://schemas.microsoft.com/office/drawing/2014/main" id="{BD33A2C1-7819-4943-A50D-323093BC7D4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TW" altLang="en-US"/>
          </a:p>
        </p:txBody>
      </p:sp>
      <p:sp>
        <p:nvSpPr>
          <p:cNvPr id="4" name="日付プレースホルダー 3">
            <a:extLst>
              <a:ext uri="{FF2B5EF4-FFF2-40B4-BE49-F238E27FC236}">
                <a16:creationId xmlns:a16="http://schemas.microsoft.com/office/drawing/2014/main" id="{2C1A1A52-6E33-5B40-9D3E-7DEB3F5BD8E4}"/>
              </a:ext>
            </a:extLst>
          </p:cNvPr>
          <p:cNvSpPr>
            <a:spLocks noGrp="1"/>
          </p:cNvSpPr>
          <p:nvPr>
            <p:ph type="dt" sz="half" idx="10"/>
          </p:nvPr>
        </p:nvSpPr>
        <p:spPr/>
        <p:txBody>
          <a:bodyPr/>
          <a:lstStyle/>
          <a:p>
            <a:fld id="{3767ABB8-1319-9C46-9206-CAA73BD409E6}" type="datetimeFigureOut">
              <a:rPr kumimoji="1" lang="ja-TW" altLang="en-US" smtClean="0"/>
              <a:t>12/1/23</a:t>
            </a:fld>
            <a:endParaRPr kumimoji="1" lang="ja-TW" altLang="en-US"/>
          </a:p>
        </p:txBody>
      </p:sp>
      <p:sp>
        <p:nvSpPr>
          <p:cNvPr id="5" name="フッター プレースホルダー 4">
            <a:extLst>
              <a:ext uri="{FF2B5EF4-FFF2-40B4-BE49-F238E27FC236}">
                <a16:creationId xmlns:a16="http://schemas.microsoft.com/office/drawing/2014/main" id="{C3880CF0-184A-2341-A5CE-28BC181D4127}"/>
              </a:ext>
            </a:extLst>
          </p:cNvPr>
          <p:cNvSpPr>
            <a:spLocks noGrp="1"/>
          </p:cNvSpPr>
          <p:nvPr>
            <p:ph type="ftr" sz="quarter" idx="11"/>
          </p:nvPr>
        </p:nvSpPr>
        <p:spPr/>
        <p:txBody>
          <a:bodyPr/>
          <a:lstStyle/>
          <a:p>
            <a:endParaRPr kumimoji="1" lang="ja-TW" altLang="en-US"/>
          </a:p>
        </p:txBody>
      </p:sp>
      <p:sp>
        <p:nvSpPr>
          <p:cNvPr id="6" name="スライド番号プレースホルダー 5">
            <a:extLst>
              <a:ext uri="{FF2B5EF4-FFF2-40B4-BE49-F238E27FC236}">
                <a16:creationId xmlns:a16="http://schemas.microsoft.com/office/drawing/2014/main" id="{54E8D8D4-E7A3-044D-86A1-B319F2A77F64}"/>
              </a:ext>
            </a:extLst>
          </p:cNvPr>
          <p:cNvSpPr>
            <a:spLocks noGrp="1"/>
          </p:cNvSpPr>
          <p:nvPr>
            <p:ph type="sldNum" sz="quarter" idx="12"/>
          </p:nvPr>
        </p:nvSpPr>
        <p:spPr/>
        <p:txBody>
          <a:bodyPr/>
          <a:lstStyle/>
          <a:p>
            <a:fld id="{AD99A763-114A-E547-A08E-8057DD74220F}" type="slidenum">
              <a:rPr kumimoji="1" lang="ja-TW" altLang="en-US" smtClean="0"/>
              <a:t>‹#›</a:t>
            </a:fld>
            <a:endParaRPr kumimoji="1" lang="ja-TW" altLang="en-US"/>
          </a:p>
        </p:txBody>
      </p:sp>
    </p:spTree>
    <p:extLst>
      <p:ext uri="{BB962C8B-B14F-4D97-AF65-F5344CB8AC3E}">
        <p14:creationId xmlns:p14="http://schemas.microsoft.com/office/powerpoint/2010/main" val="323272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281DBC-A59C-7C4D-B153-812C1955DC85}"/>
              </a:ext>
            </a:extLst>
          </p:cNvPr>
          <p:cNvSpPr>
            <a:spLocks noGrp="1"/>
          </p:cNvSpPr>
          <p:nvPr>
            <p:ph type="title"/>
          </p:nvPr>
        </p:nvSpPr>
        <p:spPr/>
        <p:txBody>
          <a:bodyPr/>
          <a:lstStyle/>
          <a:p>
            <a:r>
              <a:rPr kumimoji="1" lang="ja-JP" altLang="en-US"/>
              <a:t>マスター タイトルの書式設定</a:t>
            </a:r>
            <a:endParaRPr kumimoji="1" lang="ja-TW" altLang="en-US"/>
          </a:p>
        </p:txBody>
      </p:sp>
      <p:sp>
        <p:nvSpPr>
          <p:cNvPr id="3" name="コンテンツ プレースホルダー 2">
            <a:extLst>
              <a:ext uri="{FF2B5EF4-FFF2-40B4-BE49-F238E27FC236}">
                <a16:creationId xmlns:a16="http://schemas.microsoft.com/office/drawing/2014/main" id="{3EDA9776-FCFC-DF4B-B05B-57F96A88A23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TW" altLang="en-US"/>
          </a:p>
        </p:txBody>
      </p:sp>
      <p:sp>
        <p:nvSpPr>
          <p:cNvPr id="4" name="日付プレースホルダー 3">
            <a:extLst>
              <a:ext uri="{FF2B5EF4-FFF2-40B4-BE49-F238E27FC236}">
                <a16:creationId xmlns:a16="http://schemas.microsoft.com/office/drawing/2014/main" id="{C1AC3C91-46AC-5344-AC83-DB0B37675AF5}"/>
              </a:ext>
            </a:extLst>
          </p:cNvPr>
          <p:cNvSpPr>
            <a:spLocks noGrp="1"/>
          </p:cNvSpPr>
          <p:nvPr>
            <p:ph type="dt" sz="half" idx="10"/>
          </p:nvPr>
        </p:nvSpPr>
        <p:spPr/>
        <p:txBody>
          <a:bodyPr/>
          <a:lstStyle/>
          <a:p>
            <a:fld id="{3767ABB8-1319-9C46-9206-CAA73BD409E6}" type="datetimeFigureOut">
              <a:rPr kumimoji="1" lang="ja-TW" altLang="en-US" smtClean="0"/>
              <a:t>12/1/23</a:t>
            </a:fld>
            <a:endParaRPr kumimoji="1" lang="ja-TW" altLang="en-US"/>
          </a:p>
        </p:txBody>
      </p:sp>
      <p:sp>
        <p:nvSpPr>
          <p:cNvPr id="5" name="フッター プレースホルダー 4">
            <a:extLst>
              <a:ext uri="{FF2B5EF4-FFF2-40B4-BE49-F238E27FC236}">
                <a16:creationId xmlns:a16="http://schemas.microsoft.com/office/drawing/2014/main" id="{581EC435-0B22-8B4A-BD39-A02879D6C5A2}"/>
              </a:ext>
            </a:extLst>
          </p:cNvPr>
          <p:cNvSpPr>
            <a:spLocks noGrp="1"/>
          </p:cNvSpPr>
          <p:nvPr>
            <p:ph type="ftr" sz="quarter" idx="11"/>
          </p:nvPr>
        </p:nvSpPr>
        <p:spPr/>
        <p:txBody>
          <a:bodyPr/>
          <a:lstStyle/>
          <a:p>
            <a:endParaRPr kumimoji="1" lang="ja-TW" altLang="en-US"/>
          </a:p>
        </p:txBody>
      </p:sp>
      <p:sp>
        <p:nvSpPr>
          <p:cNvPr id="6" name="スライド番号プレースホルダー 5">
            <a:extLst>
              <a:ext uri="{FF2B5EF4-FFF2-40B4-BE49-F238E27FC236}">
                <a16:creationId xmlns:a16="http://schemas.microsoft.com/office/drawing/2014/main" id="{3CF7BD46-31D0-9E4C-BEFA-9B58AAEA235D}"/>
              </a:ext>
            </a:extLst>
          </p:cNvPr>
          <p:cNvSpPr>
            <a:spLocks noGrp="1"/>
          </p:cNvSpPr>
          <p:nvPr>
            <p:ph type="sldNum" sz="quarter" idx="12"/>
          </p:nvPr>
        </p:nvSpPr>
        <p:spPr/>
        <p:txBody>
          <a:bodyPr/>
          <a:lstStyle/>
          <a:p>
            <a:fld id="{AD99A763-114A-E547-A08E-8057DD74220F}" type="slidenum">
              <a:rPr kumimoji="1" lang="ja-TW" altLang="en-US" smtClean="0"/>
              <a:t>‹#›</a:t>
            </a:fld>
            <a:endParaRPr kumimoji="1" lang="ja-TW" altLang="en-US"/>
          </a:p>
        </p:txBody>
      </p:sp>
    </p:spTree>
    <p:extLst>
      <p:ext uri="{BB962C8B-B14F-4D97-AF65-F5344CB8AC3E}">
        <p14:creationId xmlns:p14="http://schemas.microsoft.com/office/powerpoint/2010/main" val="398555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331731-8FE5-9843-9F4C-595CB279DBB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endParaRPr kumimoji="1" lang="ja-TW" altLang="en-US"/>
          </a:p>
        </p:txBody>
      </p:sp>
      <p:sp>
        <p:nvSpPr>
          <p:cNvPr id="3" name="テキスト プレースホルダー 2">
            <a:extLst>
              <a:ext uri="{FF2B5EF4-FFF2-40B4-BE49-F238E27FC236}">
                <a16:creationId xmlns:a16="http://schemas.microsoft.com/office/drawing/2014/main" id="{2AFAC9BB-FC24-DE46-965E-5419244950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77028B6-C8E3-D743-BB03-779401FE5113}"/>
              </a:ext>
            </a:extLst>
          </p:cNvPr>
          <p:cNvSpPr>
            <a:spLocks noGrp="1"/>
          </p:cNvSpPr>
          <p:nvPr>
            <p:ph type="dt" sz="half" idx="10"/>
          </p:nvPr>
        </p:nvSpPr>
        <p:spPr/>
        <p:txBody>
          <a:bodyPr/>
          <a:lstStyle/>
          <a:p>
            <a:fld id="{3767ABB8-1319-9C46-9206-CAA73BD409E6}" type="datetimeFigureOut">
              <a:rPr kumimoji="1" lang="ja-TW" altLang="en-US" smtClean="0"/>
              <a:t>12/1/23</a:t>
            </a:fld>
            <a:endParaRPr kumimoji="1" lang="ja-TW" altLang="en-US"/>
          </a:p>
        </p:txBody>
      </p:sp>
      <p:sp>
        <p:nvSpPr>
          <p:cNvPr id="5" name="フッター プレースホルダー 4">
            <a:extLst>
              <a:ext uri="{FF2B5EF4-FFF2-40B4-BE49-F238E27FC236}">
                <a16:creationId xmlns:a16="http://schemas.microsoft.com/office/drawing/2014/main" id="{AA712941-7D89-BD4B-A6D4-CFA412A0C2CC}"/>
              </a:ext>
            </a:extLst>
          </p:cNvPr>
          <p:cNvSpPr>
            <a:spLocks noGrp="1"/>
          </p:cNvSpPr>
          <p:nvPr>
            <p:ph type="ftr" sz="quarter" idx="11"/>
          </p:nvPr>
        </p:nvSpPr>
        <p:spPr/>
        <p:txBody>
          <a:bodyPr/>
          <a:lstStyle/>
          <a:p>
            <a:endParaRPr kumimoji="1" lang="ja-TW" altLang="en-US"/>
          </a:p>
        </p:txBody>
      </p:sp>
      <p:sp>
        <p:nvSpPr>
          <p:cNvPr id="6" name="スライド番号プレースホルダー 5">
            <a:extLst>
              <a:ext uri="{FF2B5EF4-FFF2-40B4-BE49-F238E27FC236}">
                <a16:creationId xmlns:a16="http://schemas.microsoft.com/office/drawing/2014/main" id="{78A71F6C-1B2E-E446-B728-90860AD9906D}"/>
              </a:ext>
            </a:extLst>
          </p:cNvPr>
          <p:cNvSpPr>
            <a:spLocks noGrp="1"/>
          </p:cNvSpPr>
          <p:nvPr>
            <p:ph type="sldNum" sz="quarter" idx="12"/>
          </p:nvPr>
        </p:nvSpPr>
        <p:spPr/>
        <p:txBody>
          <a:bodyPr/>
          <a:lstStyle/>
          <a:p>
            <a:fld id="{AD99A763-114A-E547-A08E-8057DD74220F}" type="slidenum">
              <a:rPr kumimoji="1" lang="ja-TW" altLang="en-US" smtClean="0"/>
              <a:t>‹#›</a:t>
            </a:fld>
            <a:endParaRPr kumimoji="1" lang="ja-TW" altLang="en-US"/>
          </a:p>
        </p:txBody>
      </p:sp>
    </p:spTree>
    <p:extLst>
      <p:ext uri="{BB962C8B-B14F-4D97-AF65-F5344CB8AC3E}">
        <p14:creationId xmlns:p14="http://schemas.microsoft.com/office/powerpoint/2010/main" val="760957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3CE5A6-78E0-FC4A-8FDF-7FE23E1E76DD}"/>
              </a:ext>
            </a:extLst>
          </p:cNvPr>
          <p:cNvSpPr>
            <a:spLocks noGrp="1"/>
          </p:cNvSpPr>
          <p:nvPr>
            <p:ph type="title"/>
          </p:nvPr>
        </p:nvSpPr>
        <p:spPr/>
        <p:txBody>
          <a:bodyPr/>
          <a:lstStyle/>
          <a:p>
            <a:r>
              <a:rPr kumimoji="1" lang="ja-JP" altLang="en-US"/>
              <a:t>マスター タイトルの書式設定</a:t>
            </a:r>
            <a:endParaRPr kumimoji="1" lang="ja-TW" altLang="en-US"/>
          </a:p>
        </p:txBody>
      </p:sp>
      <p:sp>
        <p:nvSpPr>
          <p:cNvPr id="3" name="コンテンツ プレースホルダー 2">
            <a:extLst>
              <a:ext uri="{FF2B5EF4-FFF2-40B4-BE49-F238E27FC236}">
                <a16:creationId xmlns:a16="http://schemas.microsoft.com/office/drawing/2014/main" id="{7681FECC-2FCA-1346-ABBB-F635A386F16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TW" altLang="en-US"/>
          </a:p>
        </p:txBody>
      </p:sp>
      <p:sp>
        <p:nvSpPr>
          <p:cNvPr id="4" name="コンテンツ プレースホルダー 3">
            <a:extLst>
              <a:ext uri="{FF2B5EF4-FFF2-40B4-BE49-F238E27FC236}">
                <a16:creationId xmlns:a16="http://schemas.microsoft.com/office/drawing/2014/main" id="{04C8BFDA-CFFC-C141-A632-E8B7D8EB22C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TW" altLang="en-US"/>
          </a:p>
        </p:txBody>
      </p:sp>
      <p:sp>
        <p:nvSpPr>
          <p:cNvPr id="5" name="日付プレースホルダー 4">
            <a:extLst>
              <a:ext uri="{FF2B5EF4-FFF2-40B4-BE49-F238E27FC236}">
                <a16:creationId xmlns:a16="http://schemas.microsoft.com/office/drawing/2014/main" id="{3D799357-A30F-D843-9DEB-EE7205CB56B1}"/>
              </a:ext>
            </a:extLst>
          </p:cNvPr>
          <p:cNvSpPr>
            <a:spLocks noGrp="1"/>
          </p:cNvSpPr>
          <p:nvPr>
            <p:ph type="dt" sz="half" idx="10"/>
          </p:nvPr>
        </p:nvSpPr>
        <p:spPr/>
        <p:txBody>
          <a:bodyPr/>
          <a:lstStyle/>
          <a:p>
            <a:fld id="{3767ABB8-1319-9C46-9206-CAA73BD409E6}" type="datetimeFigureOut">
              <a:rPr kumimoji="1" lang="ja-TW" altLang="en-US" smtClean="0"/>
              <a:t>12/1/23</a:t>
            </a:fld>
            <a:endParaRPr kumimoji="1" lang="ja-TW" altLang="en-US"/>
          </a:p>
        </p:txBody>
      </p:sp>
      <p:sp>
        <p:nvSpPr>
          <p:cNvPr id="6" name="フッター プレースホルダー 5">
            <a:extLst>
              <a:ext uri="{FF2B5EF4-FFF2-40B4-BE49-F238E27FC236}">
                <a16:creationId xmlns:a16="http://schemas.microsoft.com/office/drawing/2014/main" id="{BCE18FF0-74CD-4444-9CC8-53A7B0F45BEC}"/>
              </a:ext>
            </a:extLst>
          </p:cNvPr>
          <p:cNvSpPr>
            <a:spLocks noGrp="1"/>
          </p:cNvSpPr>
          <p:nvPr>
            <p:ph type="ftr" sz="quarter" idx="11"/>
          </p:nvPr>
        </p:nvSpPr>
        <p:spPr/>
        <p:txBody>
          <a:bodyPr/>
          <a:lstStyle/>
          <a:p>
            <a:endParaRPr kumimoji="1" lang="ja-TW" altLang="en-US"/>
          </a:p>
        </p:txBody>
      </p:sp>
      <p:sp>
        <p:nvSpPr>
          <p:cNvPr id="7" name="スライド番号プレースホルダー 6">
            <a:extLst>
              <a:ext uri="{FF2B5EF4-FFF2-40B4-BE49-F238E27FC236}">
                <a16:creationId xmlns:a16="http://schemas.microsoft.com/office/drawing/2014/main" id="{15EF43A5-E87D-6A4E-8ECC-C25572B2E2E5}"/>
              </a:ext>
            </a:extLst>
          </p:cNvPr>
          <p:cNvSpPr>
            <a:spLocks noGrp="1"/>
          </p:cNvSpPr>
          <p:nvPr>
            <p:ph type="sldNum" sz="quarter" idx="12"/>
          </p:nvPr>
        </p:nvSpPr>
        <p:spPr/>
        <p:txBody>
          <a:bodyPr/>
          <a:lstStyle/>
          <a:p>
            <a:fld id="{AD99A763-114A-E547-A08E-8057DD74220F}" type="slidenum">
              <a:rPr kumimoji="1" lang="ja-TW" altLang="en-US" smtClean="0"/>
              <a:t>‹#›</a:t>
            </a:fld>
            <a:endParaRPr kumimoji="1" lang="ja-TW" altLang="en-US"/>
          </a:p>
        </p:txBody>
      </p:sp>
    </p:spTree>
    <p:extLst>
      <p:ext uri="{BB962C8B-B14F-4D97-AF65-F5344CB8AC3E}">
        <p14:creationId xmlns:p14="http://schemas.microsoft.com/office/powerpoint/2010/main" val="318661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5B8283-5B04-F947-BDA6-BCAA0052481A}"/>
              </a:ext>
            </a:extLst>
          </p:cNvPr>
          <p:cNvSpPr>
            <a:spLocks noGrp="1"/>
          </p:cNvSpPr>
          <p:nvPr>
            <p:ph type="title"/>
          </p:nvPr>
        </p:nvSpPr>
        <p:spPr>
          <a:xfrm>
            <a:off x="839788" y="365125"/>
            <a:ext cx="10515600" cy="1325563"/>
          </a:xfrm>
        </p:spPr>
        <p:txBody>
          <a:bodyPr/>
          <a:lstStyle/>
          <a:p>
            <a:r>
              <a:rPr kumimoji="1" lang="ja-JP" altLang="en-US"/>
              <a:t>マスター タイトルの書式設定</a:t>
            </a:r>
            <a:endParaRPr kumimoji="1" lang="ja-TW" altLang="en-US"/>
          </a:p>
        </p:txBody>
      </p:sp>
      <p:sp>
        <p:nvSpPr>
          <p:cNvPr id="3" name="テキスト プレースホルダー 2">
            <a:extLst>
              <a:ext uri="{FF2B5EF4-FFF2-40B4-BE49-F238E27FC236}">
                <a16:creationId xmlns:a16="http://schemas.microsoft.com/office/drawing/2014/main" id="{4AA3B67B-A438-7044-96C0-F04AF4E17B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77E926F-C4C6-2C42-8540-AF6905751F2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TW" altLang="en-US"/>
          </a:p>
        </p:txBody>
      </p:sp>
      <p:sp>
        <p:nvSpPr>
          <p:cNvPr id="5" name="テキスト プレースホルダー 4">
            <a:extLst>
              <a:ext uri="{FF2B5EF4-FFF2-40B4-BE49-F238E27FC236}">
                <a16:creationId xmlns:a16="http://schemas.microsoft.com/office/drawing/2014/main" id="{B02DB462-356A-3847-900A-BCF62D72BB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D8DD82B-534B-8847-84D0-BFE8ED2F29C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TW" altLang="en-US"/>
          </a:p>
        </p:txBody>
      </p:sp>
      <p:sp>
        <p:nvSpPr>
          <p:cNvPr id="7" name="日付プレースホルダー 6">
            <a:extLst>
              <a:ext uri="{FF2B5EF4-FFF2-40B4-BE49-F238E27FC236}">
                <a16:creationId xmlns:a16="http://schemas.microsoft.com/office/drawing/2014/main" id="{EF2C2A5B-F744-A246-9A4E-C66800B429DE}"/>
              </a:ext>
            </a:extLst>
          </p:cNvPr>
          <p:cNvSpPr>
            <a:spLocks noGrp="1"/>
          </p:cNvSpPr>
          <p:nvPr>
            <p:ph type="dt" sz="half" idx="10"/>
          </p:nvPr>
        </p:nvSpPr>
        <p:spPr/>
        <p:txBody>
          <a:bodyPr/>
          <a:lstStyle/>
          <a:p>
            <a:fld id="{3767ABB8-1319-9C46-9206-CAA73BD409E6}" type="datetimeFigureOut">
              <a:rPr kumimoji="1" lang="ja-TW" altLang="en-US" smtClean="0"/>
              <a:t>12/1/23</a:t>
            </a:fld>
            <a:endParaRPr kumimoji="1" lang="ja-TW" altLang="en-US"/>
          </a:p>
        </p:txBody>
      </p:sp>
      <p:sp>
        <p:nvSpPr>
          <p:cNvPr id="8" name="フッター プレースホルダー 7">
            <a:extLst>
              <a:ext uri="{FF2B5EF4-FFF2-40B4-BE49-F238E27FC236}">
                <a16:creationId xmlns:a16="http://schemas.microsoft.com/office/drawing/2014/main" id="{9FFDF779-DA9C-AD4A-B2BB-14A3DF9B8849}"/>
              </a:ext>
            </a:extLst>
          </p:cNvPr>
          <p:cNvSpPr>
            <a:spLocks noGrp="1"/>
          </p:cNvSpPr>
          <p:nvPr>
            <p:ph type="ftr" sz="quarter" idx="11"/>
          </p:nvPr>
        </p:nvSpPr>
        <p:spPr/>
        <p:txBody>
          <a:bodyPr/>
          <a:lstStyle/>
          <a:p>
            <a:endParaRPr kumimoji="1" lang="ja-TW" altLang="en-US"/>
          </a:p>
        </p:txBody>
      </p:sp>
      <p:sp>
        <p:nvSpPr>
          <p:cNvPr id="9" name="スライド番号プレースホルダー 8">
            <a:extLst>
              <a:ext uri="{FF2B5EF4-FFF2-40B4-BE49-F238E27FC236}">
                <a16:creationId xmlns:a16="http://schemas.microsoft.com/office/drawing/2014/main" id="{B46830CA-365C-9F41-A23B-38D0E8C8E215}"/>
              </a:ext>
            </a:extLst>
          </p:cNvPr>
          <p:cNvSpPr>
            <a:spLocks noGrp="1"/>
          </p:cNvSpPr>
          <p:nvPr>
            <p:ph type="sldNum" sz="quarter" idx="12"/>
          </p:nvPr>
        </p:nvSpPr>
        <p:spPr/>
        <p:txBody>
          <a:bodyPr/>
          <a:lstStyle/>
          <a:p>
            <a:fld id="{AD99A763-114A-E547-A08E-8057DD74220F}" type="slidenum">
              <a:rPr kumimoji="1" lang="ja-TW" altLang="en-US" smtClean="0"/>
              <a:t>‹#›</a:t>
            </a:fld>
            <a:endParaRPr kumimoji="1" lang="ja-TW" altLang="en-US"/>
          </a:p>
        </p:txBody>
      </p:sp>
    </p:spTree>
    <p:extLst>
      <p:ext uri="{BB962C8B-B14F-4D97-AF65-F5344CB8AC3E}">
        <p14:creationId xmlns:p14="http://schemas.microsoft.com/office/powerpoint/2010/main" val="279127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7E3326-DDCC-2C43-A7EE-9D76DFDCDAFF}"/>
              </a:ext>
            </a:extLst>
          </p:cNvPr>
          <p:cNvSpPr>
            <a:spLocks noGrp="1"/>
          </p:cNvSpPr>
          <p:nvPr>
            <p:ph type="title"/>
          </p:nvPr>
        </p:nvSpPr>
        <p:spPr/>
        <p:txBody>
          <a:bodyPr/>
          <a:lstStyle/>
          <a:p>
            <a:r>
              <a:rPr kumimoji="1" lang="ja-JP" altLang="en-US"/>
              <a:t>マスター タイトルの書式設定</a:t>
            </a:r>
            <a:endParaRPr kumimoji="1" lang="ja-TW" altLang="en-US"/>
          </a:p>
        </p:txBody>
      </p:sp>
      <p:sp>
        <p:nvSpPr>
          <p:cNvPr id="3" name="日付プレースホルダー 2">
            <a:extLst>
              <a:ext uri="{FF2B5EF4-FFF2-40B4-BE49-F238E27FC236}">
                <a16:creationId xmlns:a16="http://schemas.microsoft.com/office/drawing/2014/main" id="{16875BCC-AE87-8640-A31B-EC784E39B70E}"/>
              </a:ext>
            </a:extLst>
          </p:cNvPr>
          <p:cNvSpPr>
            <a:spLocks noGrp="1"/>
          </p:cNvSpPr>
          <p:nvPr>
            <p:ph type="dt" sz="half" idx="10"/>
          </p:nvPr>
        </p:nvSpPr>
        <p:spPr/>
        <p:txBody>
          <a:bodyPr/>
          <a:lstStyle/>
          <a:p>
            <a:fld id="{3767ABB8-1319-9C46-9206-CAA73BD409E6}" type="datetimeFigureOut">
              <a:rPr kumimoji="1" lang="ja-TW" altLang="en-US" smtClean="0"/>
              <a:t>12/1/23</a:t>
            </a:fld>
            <a:endParaRPr kumimoji="1" lang="ja-TW" altLang="en-US"/>
          </a:p>
        </p:txBody>
      </p:sp>
      <p:sp>
        <p:nvSpPr>
          <p:cNvPr id="4" name="フッター プレースホルダー 3">
            <a:extLst>
              <a:ext uri="{FF2B5EF4-FFF2-40B4-BE49-F238E27FC236}">
                <a16:creationId xmlns:a16="http://schemas.microsoft.com/office/drawing/2014/main" id="{FA1AF08D-268B-D148-AE7B-41A749242B85}"/>
              </a:ext>
            </a:extLst>
          </p:cNvPr>
          <p:cNvSpPr>
            <a:spLocks noGrp="1"/>
          </p:cNvSpPr>
          <p:nvPr>
            <p:ph type="ftr" sz="quarter" idx="11"/>
          </p:nvPr>
        </p:nvSpPr>
        <p:spPr/>
        <p:txBody>
          <a:bodyPr/>
          <a:lstStyle/>
          <a:p>
            <a:endParaRPr kumimoji="1" lang="ja-TW" altLang="en-US"/>
          </a:p>
        </p:txBody>
      </p:sp>
      <p:sp>
        <p:nvSpPr>
          <p:cNvPr id="5" name="スライド番号プレースホルダー 4">
            <a:extLst>
              <a:ext uri="{FF2B5EF4-FFF2-40B4-BE49-F238E27FC236}">
                <a16:creationId xmlns:a16="http://schemas.microsoft.com/office/drawing/2014/main" id="{673125D5-FFAB-C54E-A592-A166819F594F}"/>
              </a:ext>
            </a:extLst>
          </p:cNvPr>
          <p:cNvSpPr>
            <a:spLocks noGrp="1"/>
          </p:cNvSpPr>
          <p:nvPr>
            <p:ph type="sldNum" sz="quarter" idx="12"/>
          </p:nvPr>
        </p:nvSpPr>
        <p:spPr/>
        <p:txBody>
          <a:bodyPr/>
          <a:lstStyle/>
          <a:p>
            <a:fld id="{AD99A763-114A-E547-A08E-8057DD74220F}" type="slidenum">
              <a:rPr kumimoji="1" lang="ja-TW" altLang="en-US" smtClean="0"/>
              <a:t>‹#›</a:t>
            </a:fld>
            <a:endParaRPr kumimoji="1" lang="ja-TW" altLang="en-US"/>
          </a:p>
        </p:txBody>
      </p:sp>
    </p:spTree>
    <p:extLst>
      <p:ext uri="{BB962C8B-B14F-4D97-AF65-F5344CB8AC3E}">
        <p14:creationId xmlns:p14="http://schemas.microsoft.com/office/powerpoint/2010/main" val="273307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3620D63-61E2-564C-A78E-E366130D1F47}"/>
              </a:ext>
            </a:extLst>
          </p:cNvPr>
          <p:cNvSpPr>
            <a:spLocks noGrp="1"/>
          </p:cNvSpPr>
          <p:nvPr>
            <p:ph type="dt" sz="half" idx="10"/>
          </p:nvPr>
        </p:nvSpPr>
        <p:spPr/>
        <p:txBody>
          <a:bodyPr/>
          <a:lstStyle/>
          <a:p>
            <a:fld id="{3767ABB8-1319-9C46-9206-CAA73BD409E6}" type="datetimeFigureOut">
              <a:rPr kumimoji="1" lang="ja-TW" altLang="en-US" smtClean="0"/>
              <a:t>12/1/23</a:t>
            </a:fld>
            <a:endParaRPr kumimoji="1" lang="ja-TW" altLang="en-US"/>
          </a:p>
        </p:txBody>
      </p:sp>
      <p:sp>
        <p:nvSpPr>
          <p:cNvPr id="3" name="フッター プレースホルダー 2">
            <a:extLst>
              <a:ext uri="{FF2B5EF4-FFF2-40B4-BE49-F238E27FC236}">
                <a16:creationId xmlns:a16="http://schemas.microsoft.com/office/drawing/2014/main" id="{6360DC5B-BBAE-3A49-96EA-3D031BE1F748}"/>
              </a:ext>
            </a:extLst>
          </p:cNvPr>
          <p:cNvSpPr>
            <a:spLocks noGrp="1"/>
          </p:cNvSpPr>
          <p:nvPr>
            <p:ph type="ftr" sz="quarter" idx="11"/>
          </p:nvPr>
        </p:nvSpPr>
        <p:spPr/>
        <p:txBody>
          <a:bodyPr/>
          <a:lstStyle/>
          <a:p>
            <a:endParaRPr kumimoji="1" lang="ja-TW" altLang="en-US"/>
          </a:p>
        </p:txBody>
      </p:sp>
      <p:sp>
        <p:nvSpPr>
          <p:cNvPr id="4" name="スライド番号プレースホルダー 3">
            <a:extLst>
              <a:ext uri="{FF2B5EF4-FFF2-40B4-BE49-F238E27FC236}">
                <a16:creationId xmlns:a16="http://schemas.microsoft.com/office/drawing/2014/main" id="{DEB82548-629C-EF4D-B80D-42BFF29CA32E}"/>
              </a:ext>
            </a:extLst>
          </p:cNvPr>
          <p:cNvSpPr>
            <a:spLocks noGrp="1"/>
          </p:cNvSpPr>
          <p:nvPr>
            <p:ph type="sldNum" sz="quarter" idx="12"/>
          </p:nvPr>
        </p:nvSpPr>
        <p:spPr/>
        <p:txBody>
          <a:bodyPr/>
          <a:lstStyle/>
          <a:p>
            <a:fld id="{AD99A763-114A-E547-A08E-8057DD74220F}" type="slidenum">
              <a:rPr kumimoji="1" lang="ja-TW" altLang="en-US" smtClean="0"/>
              <a:t>‹#›</a:t>
            </a:fld>
            <a:endParaRPr kumimoji="1" lang="ja-TW" altLang="en-US"/>
          </a:p>
        </p:txBody>
      </p:sp>
    </p:spTree>
    <p:extLst>
      <p:ext uri="{BB962C8B-B14F-4D97-AF65-F5344CB8AC3E}">
        <p14:creationId xmlns:p14="http://schemas.microsoft.com/office/powerpoint/2010/main" val="311300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C696BA-E592-224B-BF81-0BE755AA4B0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endParaRPr kumimoji="1" lang="ja-TW" altLang="en-US"/>
          </a:p>
        </p:txBody>
      </p:sp>
      <p:sp>
        <p:nvSpPr>
          <p:cNvPr id="3" name="コンテンツ プレースホルダー 2">
            <a:extLst>
              <a:ext uri="{FF2B5EF4-FFF2-40B4-BE49-F238E27FC236}">
                <a16:creationId xmlns:a16="http://schemas.microsoft.com/office/drawing/2014/main" id="{56202F82-0B09-F84E-8672-44FA6CCD71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TW" altLang="en-US"/>
          </a:p>
        </p:txBody>
      </p:sp>
      <p:sp>
        <p:nvSpPr>
          <p:cNvPr id="4" name="テキスト プレースホルダー 3">
            <a:extLst>
              <a:ext uri="{FF2B5EF4-FFF2-40B4-BE49-F238E27FC236}">
                <a16:creationId xmlns:a16="http://schemas.microsoft.com/office/drawing/2014/main" id="{8FA85306-8EBE-5746-9C25-53D19D176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7F8E616-FC14-5341-8161-57A7728BF144}"/>
              </a:ext>
            </a:extLst>
          </p:cNvPr>
          <p:cNvSpPr>
            <a:spLocks noGrp="1"/>
          </p:cNvSpPr>
          <p:nvPr>
            <p:ph type="dt" sz="half" idx="10"/>
          </p:nvPr>
        </p:nvSpPr>
        <p:spPr/>
        <p:txBody>
          <a:bodyPr/>
          <a:lstStyle/>
          <a:p>
            <a:fld id="{3767ABB8-1319-9C46-9206-CAA73BD409E6}" type="datetimeFigureOut">
              <a:rPr kumimoji="1" lang="ja-TW" altLang="en-US" smtClean="0"/>
              <a:t>12/1/23</a:t>
            </a:fld>
            <a:endParaRPr kumimoji="1" lang="ja-TW" altLang="en-US"/>
          </a:p>
        </p:txBody>
      </p:sp>
      <p:sp>
        <p:nvSpPr>
          <p:cNvPr id="6" name="フッター プレースホルダー 5">
            <a:extLst>
              <a:ext uri="{FF2B5EF4-FFF2-40B4-BE49-F238E27FC236}">
                <a16:creationId xmlns:a16="http://schemas.microsoft.com/office/drawing/2014/main" id="{00A46D9A-6972-E84F-9C1F-4D61B4508255}"/>
              </a:ext>
            </a:extLst>
          </p:cNvPr>
          <p:cNvSpPr>
            <a:spLocks noGrp="1"/>
          </p:cNvSpPr>
          <p:nvPr>
            <p:ph type="ftr" sz="quarter" idx="11"/>
          </p:nvPr>
        </p:nvSpPr>
        <p:spPr/>
        <p:txBody>
          <a:bodyPr/>
          <a:lstStyle/>
          <a:p>
            <a:endParaRPr kumimoji="1" lang="ja-TW" altLang="en-US"/>
          </a:p>
        </p:txBody>
      </p:sp>
      <p:sp>
        <p:nvSpPr>
          <p:cNvPr id="7" name="スライド番号プレースホルダー 6">
            <a:extLst>
              <a:ext uri="{FF2B5EF4-FFF2-40B4-BE49-F238E27FC236}">
                <a16:creationId xmlns:a16="http://schemas.microsoft.com/office/drawing/2014/main" id="{9CF3F6D7-6DD4-D442-A243-81F88B6634F9}"/>
              </a:ext>
            </a:extLst>
          </p:cNvPr>
          <p:cNvSpPr>
            <a:spLocks noGrp="1"/>
          </p:cNvSpPr>
          <p:nvPr>
            <p:ph type="sldNum" sz="quarter" idx="12"/>
          </p:nvPr>
        </p:nvSpPr>
        <p:spPr/>
        <p:txBody>
          <a:bodyPr/>
          <a:lstStyle/>
          <a:p>
            <a:fld id="{AD99A763-114A-E547-A08E-8057DD74220F}" type="slidenum">
              <a:rPr kumimoji="1" lang="ja-TW" altLang="en-US" smtClean="0"/>
              <a:t>‹#›</a:t>
            </a:fld>
            <a:endParaRPr kumimoji="1" lang="ja-TW" altLang="en-US"/>
          </a:p>
        </p:txBody>
      </p:sp>
    </p:spTree>
    <p:extLst>
      <p:ext uri="{BB962C8B-B14F-4D97-AF65-F5344CB8AC3E}">
        <p14:creationId xmlns:p14="http://schemas.microsoft.com/office/powerpoint/2010/main" val="130669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856371-B5A3-8B42-9ADB-9A29A6C450B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endParaRPr kumimoji="1" lang="ja-TW" altLang="en-US"/>
          </a:p>
        </p:txBody>
      </p:sp>
      <p:sp>
        <p:nvSpPr>
          <p:cNvPr id="3" name="図プレースホルダー 2">
            <a:extLst>
              <a:ext uri="{FF2B5EF4-FFF2-40B4-BE49-F238E27FC236}">
                <a16:creationId xmlns:a16="http://schemas.microsoft.com/office/drawing/2014/main" id="{1678343C-3D5C-2144-ADF8-A380C01A3F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TW" altLang="en-US"/>
          </a:p>
        </p:txBody>
      </p:sp>
      <p:sp>
        <p:nvSpPr>
          <p:cNvPr id="4" name="テキスト プレースホルダー 3">
            <a:extLst>
              <a:ext uri="{FF2B5EF4-FFF2-40B4-BE49-F238E27FC236}">
                <a16:creationId xmlns:a16="http://schemas.microsoft.com/office/drawing/2014/main" id="{450A0D59-4339-8A4D-856B-6810F50C9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2E5314D-7727-D445-8DF7-45DD673B5B0B}"/>
              </a:ext>
            </a:extLst>
          </p:cNvPr>
          <p:cNvSpPr>
            <a:spLocks noGrp="1"/>
          </p:cNvSpPr>
          <p:nvPr>
            <p:ph type="dt" sz="half" idx="10"/>
          </p:nvPr>
        </p:nvSpPr>
        <p:spPr/>
        <p:txBody>
          <a:bodyPr/>
          <a:lstStyle/>
          <a:p>
            <a:fld id="{3767ABB8-1319-9C46-9206-CAA73BD409E6}" type="datetimeFigureOut">
              <a:rPr kumimoji="1" lang="ja-TW" altLang="en-US" smtClean="0"/>
              <a:t>12/1/23</a:t>
            </a:fld>
            <a:endParaRPr kumimoji="1" lang="ja-TW" altLang="en-US"/>
          </a:p>
        </p:txBody>
      </p:sp>
      <p:sp>
        <p:nvSpPr>
          <p:cNvPr id="6" name="フッター プレースホルダー 5">
            <a:extLst>
              <a:ext uri="{FF2B5EF4-FFF2-40B4-BE49-F238E27FC236}">
                <a16:creationId xmlns:a16="http://schemas.microsoft.com/office/drawing/2014/main" id="{860EC26D-D6A0-D545-B13C-E18F7EEC87A8}"/>
              </a:ext>
            </a:extLst>
          </p:cNvPr>
          <p:cNvSpPr>
            <a:spLocks noGrp="1"/>
          </p:cNvSpPr>
          <p:nvPr>
            <p:ph type="ftr" sz="quarter" idx="11"/>
          </p:nvPr>
        </p:nvSpPr>
        <p:spPr/>
        <p:txBody>
          <a:bodyPr/>
          <a:lstStyle/>
          <a:p>
            <a:endParaRPr kumimoji="1" lang="ja-TW" altLang="en-US"/>
          </a:p>
        </p:txBody>
      </p:sp>
      <p:sp>
        <p:nvSpPr>
          <p:cNvPr id="7" name="スライド番号プレースホルダー 6">
            <a:extLst>
              <a:ext uri="{FF2B5EF4-FFF2-40B4-BE49-F238E27FC236}">
                <a16:creationId xmlns:a16="http://schemas.microsoft.com/office/drawing/2014/main" id="{5910F363-D899-B844-95A8-441719DA57CB}"/>
              </a:ext>
            </a:extLst>
          </p:cNvPr>
          <p:cNvSpPr>
            <a:spLocks noGrp="1"/>
          </p:cNvSpPr>
          <p:nvPr>
            <p:ph type="sldNum" sz="quarter" idx="12"/>
          </p:nvPr>
        </p:nvSpPr>
        <p:spPr/>
        <p:txBody>
          <a:bodyPr/>
          <a:lstStyle/>
          <a:p>
            <a:fld id="{AD99A763-114A-E547-A08E-8057DD74220F}" type="slidenum">
              <a:rPr kumimoji="1" lang="ja-TW" altLang="en-US" smtClean="0"/>
              <a:t>‹#›</a:t>
            </a:fld>
            <a:endParaRPr kumimoji="1" lang="ja-TW" altLang="en-US"/>
          </a:p>
        </p:txBody>
      </p:sp>
    </p:spTree>
    <p:extLst>
      <p:ext uri="{BB962C8B-B14F-4D97-AF65-F5344CB8AC3E}">
        <p14:creationId xmlns:p14="http://schemas.microsoft.com/office/powerpoint/2010/main" val="629249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84B9A98-12A1-FF43-9A4D-657FD03602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TW" altLang="en-US"/>
          </a:p>
        </p:txBody>
      </p:sp>
      <p:sp>
        <p:nvSpPr>
          <p:cNvPr id="3" name="テキスト プレースホルダー 2">
            <a:extLst>
              <a:ext uri="{FF2B5EF4-FFF2-40B4-BE49-F238E27FC236}">
                <a16:creationId xmlns:a16="http://schemas.microsoft.com/office/drawing/2014/main" id="{E594D1A9-9DEA-4543-A4F0-43D4F6761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TW" altLang="en-US"/>
          </a:p>
        </p:txBody>
      </p:sp>
      <p:sp>
        <p:nvSpPr>
          <p:cNvPr id="4" name="日付プレースホルダー 3">
            <a:extLst>
              <a:ext uri="{FF2B5EF4-FFF2-40B4-BE49-F238E27FC236}">
                <a16:creationId xmlns:a16="http://schemas.microsoft.com/office/drawing/2014/main" id="{D011D4E7-714B-2244-B9AE-09B55D7190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7ABB8-1319-9C46-9206-CAA73BD409E6}" type="datetimeFigureOut">
              <a:rPr kumimoji="1" lang="ja-TW" altLang="en-US" smtClean="0"/>
              <a:t>12/1/23</a:t>
            </a:fld>
            <a:endParaRPr kumimoji="1" lang="ja-TW" altLang="en-US"/>
          </a:p>
        </p:txBody>
      </p:sp>
      <p:sp>
        <p:nvSpPr>
          <p:cNvPr id="5" name="フッター プレースホルダー 4">
            <a:extLst>
              <a:ext uri="{FF2B5EF4-FFF2-40B4-BE49-F238E27FC236}">
                <a16:creationId xmlns:a16="http://schemas.microsoft.com/office/drawing/2014/main" id="{3127CC33-6CE6-D74E-B7C0-5A02D32657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TW" altLang="en-US"/>
          </a:p>
        </p:txBody>
      </p:sp>
      <p:sp>
        <p:nvSpPr>
          <p:cNvPr id="6" name="スライド番号プレースホルダー 5">
            <a:extLst>
              <a:ext uri="{FF2B5EF4-FFF2-40B4-BE49-F238E27FC236}">
                <a16:creationId xmlns:a16="http://schemas.microsoft.com/office/drawing/2014/main" id="{37C0CD5E-BE91-2643-A155-4600AEF476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9A763-114A-E547-A08E-8057DD74220F}" type="slidenum">
              <a:rPr kumimoji="1" lang="ja-TW" altLang="en-US" smtClean="0"/>
              <a:t>‹#›</a:t>
            </a:fld>
            <a:endParaRPr kumimoji="1" lang="ja-TW" altLang="en-US"/>
          </a:p>
        </p:txBody>
      </p:sp>
    </p:spTree>
    <p:extLst>
      <p:ext uri="{BB962C8B-B14F-4D97-AF65-F5344CB8AC3E}">
        <p14:creationId xmlns:p14="http://schemas.microsoft.com/office/powerpoint/2010/main" val="3137335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ja-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media" Target="../media/media14.m4a"/><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audio" Target="../media/media14.m4a"/></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1.png"/><Relationship Id="rId4" Type="http://schemas.openxmlformats.org/officeDocument/2006/relationships/hyperlink" Target="https://www.youtube.com/watch?v=_x2m7Xqx-l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WxAZT-cgLg8?feature=oembe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HjkTe0TjmVs?feature=oembe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dW3UxB-vk1E?feature=oembed" TargetMode="Externa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2F703F-BAD5-9149-AB7B-A2214ED5BCCE}"/>
              </a:ext>
            </a:extLst>
          </p:cNvPr>
          <p:cNvSpPr>
            <a:spLocks noGrp="1"/>
          </p:cNvSpPr>
          <p:nvPr>
            <p:ph type="ctrTitle"/>
          </p:nvPr>
        </p:nvSpPr>
        <p:spPr/>
        <p:txBody>
          <a:bodyPr/>
          <a:lstStyle/>
          <a:p>
            <a:r>
              <a:rPr kumimoji="1" lang="ja-JP" altLang="en-US">
                <a:latin typeface="Tsukushi B Round Gothic Regular" panose="02020400000000000000" pitchFamily="18" charset="-128"/>
                <a:ea typeface="Tsukushi B Round Gothic Regular" panose="02020400000000000000" pitchFamily="18" charset="-128"/>
              </a:rPr>
              <a:t>マルチメディアで日本語を学ぶ</a:t>
            </a:r>
            <a:r>
              <a:rPr kumimoji="1" lang="en-US" altLang="ja-JP" dirty="0">
                <a:latin typeface="Tsukushi B Round Gothic Regular" panose="02020400000000000000" pitchFamily="18" charset="-128"/>
                <a:ea typeface="Tsukushi B Round Gothic Regular" panose="02020400000000000000" pitchFamily="18" charset="-128"/>
              </a:rPr>
              <a:t>Ⅰ</a:t>
            </a:r>
            <a:endParaRPr kumimoji="1" lang="ja-TW" altLang="en-US" dirty="0">
              <a:latin typeface="Tsukushi B Round Gothic Regular" panose="02020400000000000000" pitchFamily="18" charset="-128"/>
              <a:ea typeface="Tsukushi B Round Gothic Regular" panose="02020400000000000000" pitchFamily="18" charset="-128"/>
            </a:endParaRPr>
          </a:p>
        </p:txBody>
      </p:sp>
      <p:sp>
        <p:nvSpPr>
          <p:cNvPr id="3" name="字幕 2">
            <a:extLst>
              <a:ext uri="{FF2B5EF4-FFF2-40B4-BE49-F238E27FC236}">
                <a16:creationId xmlns:a16="http://schemas.microsoft.com/office/drawing/2014/main" id="{29472DED-2ECB-CB46-A7F9-8B22B0D3DBFE}"/>
              </a:ext>
            </a:extLst>
          </p:cNvPr>
          <p:cNvSpPr>
            <a:spLocks noGrp="1"/>
          </p:cNvSpPr>
          <p:nvPr>
            <p:ph type="subTitle" idx="1"/>
          </p:nvPr>
        </p:nvSpPr>
        <p:spPr/>
        <p:txBody>
          <a:bodyPr/>
          <a:lstStyle/>
          <a:p>
            <a:r>
              <a:rPr kumimoji="1" lang="en-US" altLang="en-US" dirty="0" err="1">
                <a:latin typeface="Tsukushi A Round Gothic Regular" panose="02020400000000000000" pitchFamily="18" charset="-128"/>
                <a:ea typeface="Tsukushi A Round Gothic Regular" panose="02020400000000000000" pitchFamily="18" charset="-128"/>
              </a:rPr>
              <a:t>お笑いで日本語を学ぶ</a:t>
            </a:r>
            <a:endParaRPr kumimoji="1" lang="en-US" altLang="en-US" dirty="0">
              <a:latin typeface="Tsukushi A Round Gothic Regular" panose="02020400000000000000" pitchFamily="18" charset="-128"/>
              <a:ea typeface="Tsukushi A Round Gothic Regular" panose="02020400000000000000" pitchFamily="18" charset="-128"/>
            </a:endParaRPr>
          </a:p>
          <a:p>
            <a:endParaRPr kumimoji="1" lang="en-US" altLang="en-US" dirty="0">
              <a:latin typeface="Tsukushi A Round Gothic Regular" panose="02020400000000000000" pitchFamily="18" charset="-128"/>
              <a:ea typeface="Tsukushi A Round Gothic Regular" panose="02020400000000000000" pitchFamily="18" charset="-128"/>
            </a:endParaRPr>
          </a:p>
          <a:p>
            <a:r>
              <a:rPr kumimoji="1" lang="en-US" altLang="en-US" dirty="0" err="1">
                <a:latin typeface="Tsukushi A Round Gothic Regular" panose="02020400000000000000" pitchFamily="18" charset="-128"/>
                <a:ea typeface="Tsukushi A Round Gothic Regular" panose="02020400000000000000" pitchFamily="18" charset="-128"/>
              </a:rPr>
              <a:t>作成：葉秉杰</a:t>
            </a:r>
            <a:r>
              <a:rPr kumimoji="1" lang="ja-JP" altLang="en-US">
                <a:latin typeface="Tsukushi A Round Gothic Regular" panose="02020400000000000000" pitchFamily="18" charset="-128"/>
                <a:ea typeface="Tsukushi A Round Gothic Regular" panose="02020400000000000000" pitchFamily="18" charset="-128"/>
              </a:rPr>
              <a:t>　音声吹き込み：菅野美和</a:t>
            </a:r>
            <a:endParaRPr kumimoji="1" lang="ja-TW" altLang="en-US">
              <a:latin typeface="Tsukushi A Round Gothic Regular" panose="02020400000000000000" pitchFamily="18" charset="-128"/>
              <a:ea typeface="Tsukushi A Round Gothic Regular" panose="02020400000000000000" pitchFamily="18" charset="-128"/>
            </a:endParaRPr>
          </a:p>
        </p:txBody>
      </p:sp>
    </p:spTree>
    <p:extLst>
      <p:ext uri="{BB962C8B-B14F-4D97-AF65-F5344CB8AC3E}">
        <p14:creationId xmlns:p14="http://schemas.microsoft.com/office/powerpoint/2010/main" val="1381023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712630-19CE-954D-9C79-05698322F22E}"/>
              </a:ext>
            </a:extLst>
          </p:cNvPr>
          <p:cNvSpPr>
            <a:spLocks noGrp="1"/>
          </p:cNvSpPr>
          <p:nvPr>
            <p:ph type="title"/>
          </p:nvPr>
        </p:nvSpPr>
        <p:spPr/>
        <p:txBody>
          <a:bodyPr/>
          <a:lstStyle/>
          <a:p>
            <a:r>
              <a:rPr kumimoji="1" lang="ja-JP" altLang="en-US">
                <a:latin typeface="Tsukushi B Round Gothic Regular" panose="02020400000000000000" pitchFamily="18" charset="-128"/>
                <a:ea typeface="Tsukushi B Round Gothic Regular" panose="02020400000000000000" pitchFamily="18" charset="-128"/>
              </a:rPr>
              <a:t>お笑いで日本語</a:t>
            </a:r>
            <a:r>
              <a:rPr kumimoji="1" lang="en-US" altLang="ja-JP" dirty="0">
                <a:latin typeface="Tsukushi B Round Gothic Regular" panose="02020400000000000000" pitchFamily="18" charset="-128"/>
                <a:ea typeface="Tsukushi B Round Gothic Regular" panose="02020400000000000000" pitchFamily="18" charset="-128"/>
              </a:rPr>
              <a:t>/</a:t>
            </a:r>
            <a:r>
              <a:rPr kumimoji="1" lang="ja-JP" altLang="en-US">
                <a:latin typeface="Tsukushi B Round Gothic Regular" panose="02020400000000000000" pitchFamily="18" charset="-128"/>
                <a:ea typeface="Tsukushi B Round Gothic Regular" panose="02020400000000000000" pitchFamily="18" charset="-128"/>
              </a:rPr>
              <a:t>日本文化を勉強する</a:t>
            </a:r>
            <a:endParaRPr kumimoji="1" lang="ja-TW" altLang="en-US" dirty="0">
              <a:latin typeface="Tsukushi B Round Gothic Regular" panose="02020400000000000000" pitchFamily="18" charset="-128"/>
              <a:ea typeface="Tsukushi B Round Gothic Regular" panose="02020400000000000000" pitchFamily="18" charset="-128"/>
            </a:endParaRPr>
          </a:p>
        </p:txBody>
      </p:sp>
      <p:sp>
        <p:nvSpPr>
          <p:cNvPr id="3" name="コンテンツ プレースホルダー 2">
            <a:extLst>
              <a:ext uri="{FF2B5EF4-FFF2-40B4-BE49-F238E27FC236}">
                <a16:creationId xmlns:a16="http://schemas.microsoft.com/office/drawing/2014/main" id="{EA9D596B-F1B2-DA4A-8FD4-8636A78EFE08}"/>
              </a:ext>
            </a:extLst>
          </p:cNvPr>
          <p:cNvSpPr>
            <a:spLocks noGrp="1"/>
          </p:cNvSpPr>
          <p:nvPr>
            <p:ph idx="1"/>
          </p:nvPr>
        </p:nvSpPr>
        <p:spPr>
          <a:xfrm>
            <a:off x="237798" y="1825625"/>
            <a:ext cx="11716404" cy="4922016"/>
          </a:xfrm>
        </p:spPr>
        <p:txBody>
          <a:bodyPr>
            <a:normAutofit/>
          </a:bodyPr>
          <a:lstStyle/>
          <a:p>
            <a:pPr marL="0" indent="0">
              <a:buNone/>
            </a:pPr>
            <a:r>
              <a:rPr kumimoji="1" lang="ja-JP" altLang="en-US">
                <a:latin typeface="Tsukushi A Round Gothic Regular" panose="02020400000000000000" pitchFamily="18" charset="-128"/>
                <a:ea typeface="Tsukushi A Round Gothic Regular" panose="02020400000000000000" pitchFamily="18" charset="-128"/>
              </a:rPr>
              <a:t>　さて、ここからが本題です。今回は「陣内智則」（じんない　とものり）を取り上げます（ただで見られ、しかも映像があまり削除されることがなくて、たぶん皆さんが好きな時に見られるので）。陣内は映像をうまく使った笑いが特徴のピン芸人です。（ちなみに、元妻は女優の藤原紀香です。）</a:t>
            </a:r>
            <a:endParaRPr kumimoji="1" lang="en-US" altLang="ja-JP" dirty="0">
              <a:latin typeface="Tsukushi A Round Gothic Regular" panose="02020400000000000000" pitchFamily="18" charset="-128"/>
              <a:ea typeface="Tsukushi A Round Gothic Regular" panose="02020400000000000000" pitchFamily="18" charset="-128"/>
            </a:endParaRPr>
          </a:p>
          <a:p>
            <a:pPr marL="0" indent="0">
              <a:buNone/>
            </a:pPr>
            <a:r>
              <a:rPr kumimoji="1" lang="ja-JP" altLang="en-US">
                <a:latin typeface="Tsukushi A Round Gothic Regular" panose="02020400000000000000" pitchFamily="18" charset="-128"/>
                <a:ea typeface="Tsukushi A Round Gothic Regular" panose="02020400000000000000" pitchFamily="18" charset="-128"/>
              </a:rPr>
              <a:t>　陣内は関西出身なので、関西弁もところどころ入っていますが、聞き取りやすい方なので、外国人にもわかりやすいかと思います。</a:t>
            </a:r>
            <a:endParaRPr kumimoji="1" lang="en-US" altLang="ja-JP" dirty="0">
              <a:latin typeface="Tsukushi A Round Gothic Regular" panose="02020400000000000000" pitchFamily="18" charset="-128"/>
              <a:ea typeface="Tsukushi A Round Gothic Regular" panose="02020400000000000000" pitchFamily="18" charset="-128"/>
            </a:endParaRPr>
          </a:p>
        </p:txBody>
      </p:sp>
      <p:pic>
        <p:nvPicPr>
          <p:cNvPr id="4" name="Audio Recording 2023/11/28 午後3:49:28">
            <a:hlinkClick r:id="" action="ppaction://media"/>
            <a:extLst>
              <a:ext uri="{FF2B5EF4-FFF2-40B4-BE49-F238E27FC236}">
                <a16:creationId xmlns:a16="http://schemas.microsoft.com/office/drawing/2014/main" id="{7496ECD2-7386-D14F-4BDA-18533170E23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47400" y="5818871"/>
            <a:ext cx="812800" cy="812800"/>
          </a:xfrm>
          <a:prstGeom prst="rect">
            <a:avLst/>
          </a:prstGeom>
        </p:spPr>
      </p:pic>
    </p:spTree>
    <p:extLst>
      <p:ext uri="{BB962C8B-B14F-4D97-AF65-F5344CB8AC3E}">
        <p14:creationId xmlns:p14="http://schemas.microsoft.com/office/powerpoint/2010/main" val="206318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712630-19CE-954D-9C79-05698322F22E}"/>
              </a:ext>
            </a:extLst>
          </p:cNvPr>
          <p:cNvSpPr>
            <a:spLocks noGrp="1"/>
          </p:cNvSpPr>
          <p:nvPr>
            <p:ph type="title"/>
          </p:nvPr>
        </p:nvSpPr>
        <p:spPr>
          <a:xfrm>
            <a:off x="757177" y="2656912"/>
            <a:ext cx="10515600" cy="1325563"/>
          </a:xfrm>
        </p:spPr>
        <p:txBody>
          <a:bodyPr/>
          <a:lstStyle/>
          <a:p>
            <a:pPr algn="ctr"/>
            <a:r>
              <a:rPr kumimoji="1" lang="ja-JP" altLang="en-US">
                <a:latin typeface="Tsukushi B Round Gothic Regular" panose="02020400000000000000" pitchFamily="18" charset="-128"/>
                <a:ea typeface="Tsukushi B Round Gothic Regular" panose="02020400000000000000" pitchFamily="18" charset="-128"/>
              </a:rPr>
              <a:t>ネタ①：英会話</a:t>
            </a:r>
            <a:endParaRPr kumimoji="1" lang="ja-TW" altLang="en-US" dirty="0">
              <a:latin typeface="Tsukushi B Round Gothic Regular" panose="02020400000000000000" pitchFamily="18" charset="-128"/>
              <a:ea typeface="Tsukushi B Round Gothic Regular" panose="02020400000000000000" pitchFamily="18" charset="-128"/>
            </a:endParaRPr>
          </a:p>
        </p:txBody>
      </p:sp>
    </p:spTree>
    <p:extLst>
      <p:ext uri="{BB962C8B-B14F-4D97-AF65-F5344CB8AC3E}">
        <p14:creationId xmlns:p14="http://schemas.microsoft.com/office/powerpoint/2010/main" val="2578226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9A9664-0F26-504D-8C7E-4EED21C8763E}"/>
              </a:ext>
            </a:extLst>
          </p:cNvPr>
          <p:cNvSpPr>
            <a:spLocks noGrp="1"/>
          </p:cNvSpPr>
          <p:nvPr>
            <p:ph type="title"/>
          </p:nvPr>
        </p:nvSpPr>
        <p:spPr>
          <a:xfrm>
            <a:off x="441433" y="365125"/>
            <a:ext cx="11477297" cy="1325563"/>
          </a:xfrm>
        </p:spPr>
        <p:txBody>
          <a:bodyPr/>
          <a:lstStyle/>
          <a:p>
            <a:r>
              <a:rPr kumimoji="1" lang="ja-JP" altLang="en-US">
                <a:latin typeface="Tsukushi B Round Gothic Regular" panose="02020400000000000000" pitchFamily="18" charset="-128"/>
                <a:ea typeface="Tsukushi B Round Gothic Regular" panose="02020400000000000000" pitchFamily="18" charset="-128"/>
              </a:rPr>
              <a:t>「英会話」の単語：名詞</a:t>
            </a:r>
            <a:endParaRPr kumimoji="1" lang="ja-TW" altLang="en-US" dirty="0">
              <a:latin typeface="Tsukushi B Round Gothic Regular" panose="02020400000000000000" pitchFamily="18" charset="-128"/>
              <a:ea typeface="Tsukushi B Round Gothic Regular" panose="02020400000000000000" pitchFamily="18" charset="-128"/>
            </a:endParaRPr>
          </a:p>
        </p:txBody>
      </p:sp>
      <p:graphicFrame>
        <p:nvGraphicFramePr>
          <p:cNvPr id="6" name="コンテンツ プレースホルダー 5">
            <a:extLst>
              <a:ext uri="{FF2B5EF4-FFF2-40B4-BE49-F238E27FC236}">
                <a16:creationId xmlns:a16="http://schemas.microsoft.com/office/drawing/2014/main" id="{BA2396F1-EAFF-5EF6-0CFF-06B5884B6FEB}"/>
              </a:ext>
            </a:extLst>
          </p:cNvPr>
          <p:cNvGraphicFramePr>
            <a:graphicFrameLocks noGrp="1"/>
          </p:cNvGraphicFramePr>
          <p:nvPr>
            <p:ph idx="1"/>
            <p:extLst>
              <p:ext uri="{D42A27DB-BD31-4B8C-83A1-F6EECF244321}">
                <p14:modId xmlns:p14="http://schemas.microsoft.com/office/powerpoint/2010/main" val="2337149346"/>
              </p:ext>
            </p:extLst>
          </p:nvPr>
        </p:nvGraphicFramePr>
        <p:xfrm>
          <a:off x="750908" y="1679898"/>
          <a:ext cx="10690184" cy="5029200"/>
        </p:xfrm>
        <a:graphic>
          <a:graphicData uri="http://schemas.openxmlformats.org/drawingml/2006/table">
            <a:tbl>
              <a:tblPr firstRow="1" bandRow="1">
                <a:tableStyleId>{5C22544A-7EE6-4342-B048-85BDC9FD1C3A}</a:tableStyleId>
              </a:tblPr>
              <a:tblGrid>
                <a:gridCol w="2672546">
                  <a:extLst>
                    <a:ext uri="{9D8B030D-6E8A-4147-A177-3AD203B41FA5}">
                      <a16:colId xmlns:a16="http://schemas.microsoft.com/office/drawing/2014/main" val="3360079638"/>
                    </a:ext>
                  </a:extLst>
                </a:gridCol>
                <a:gridCol w="2672546">
                  <a:extLst>
                    <a:ext uri="{9D8B030D-6E8A-4147-A177-3AD203B41FA5}">
                      <a16:colId xmlns:a16="http://schemas.microsoft.com/office/drawing/2014/main" val="451352438"/>
                    </a:ext>
                  </a:extLst>
                </a:gridCol>
                <a:gridCol w="2672546">
                  <a:extLst>
                    <a:ext uri="{9D8B030D-6E8A-4147-A177-3AD203B41FA5}">
                      <a16:colId xmlns:a16="http://schemas.microsoft.com/office/drawing/2014/main" val="521998510"/>
                    </a:ext>
                  </a:extLst>
                </a:gridCol>
                <a:gridCol w="2672546">
                  <a:extLst>
                    <a:ext uri="{9D8B030D-6E8A-4147-A177-3AD203B41FA5}">
                      <a16:colId xmlns:a16="http://schemas.microsoft.com/office/drawing/2014/main" val="3473310246"/>
                    </a:ext>
                  </a:extLst>
                </a:gridCol>
              </a:tblGrid>
              <a:tr h="370840">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発音</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表記</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中国語</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1445961658"/>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⓪</a:t>
                      </a:r>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tc>
                  <a:txBody>
                    <a:bodyPr/>
                    <a:lstStyle/>
                    <a:p>
                      <a:pPr marL="0" indent="0">
                        <a:buNone/>
                      </a:pPr>
                      <a:r>
                        <a:rPr kumimoji="1" lang="ja-JP" altLang="en-US" sz="2400">
                          <a:latin typeface="Tsukushi A Round Gothic Regular" panose="02020400000000000000" pitchFamily="18" charset="-128"/>
                          <a:ea typeface="Tsukushi A Round Gothic Regular" panose="02020400000000000000" pitchFamily="18" charset="-128"/>
                        </a:rPr>
                        <a:t>ハーモニカ</a:t>
                      </a:r>
                      <a:endParaRPr kumimoji="1" lang="en-US" altLang="ja-JP" sz="2400" dirty="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口琴</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1227003029"/>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⓪</a:t>
                      </a:r>
                      <a:r>
                        <a:rPr kumimoji="1" lang="ja-JP" altLang="en-US" sz="2400">
                          <a:latin typeface="Tsukushi A Round Gothic Regular" panose="02020400000000000000" pitchFamily="18" charset="-128"/>
                          <a:ea typeface="Tsukushi A Round Gothic Regular" panose="02020400000000000000" pitchFamily="18" charset="-128"/>
                        </a:rPr>
                        <a:t>げたばこ</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下駄箱</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鞋櫃</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78529715"/>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②</a:t>
                      </a:r>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ボケ</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痴呆</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4038126918"/>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③④</a:t>
                      </a:r>
                      <a:r>
                        <a:rPr kumimoji="1" lang="ja-JP" altLang="en-US" sz="2400">
                          <a:latin typeface="Tsukushi A Round Gothic Regular" panose="02020400000000000000" pitchFamily="18" charset="-128"/>
                          <a:ea typeface="Tsukushi A Round Gothic Regular" panose="02020400000000000000" pitchFamily="18" charset="-128"/>
                        </a:rPr>
                        <a:t>ばけもの</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化け物</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怪物、變態</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2151216418"/>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①②</a:t>
                      </a:r>
                      <a:r>
                        <a:rPr kumimoji="1" lang="ja-JP" altLang="en-US" sz="2400">
                          <a:latin typeface="Tsukushi A Round Gothic Regular" panose="02020400000000000000" pitchFamily="18" charset="-128"/>
                          <a:ea typeface="Tsukushi A Round Gothic Regular" panose="02020400000000000000" pitchFamily="18" charset="-128"/>
                        </a:rPr>
                        <a:t>せのび</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背伸び</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伸懶腰</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2132202549"/>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⓪</a:t>
                      </a:r>
                      <a:r>
                        <a:rPr kumimoji="1" lang="ja-JP" altLang="en-US" sz="2400">
                          <a:latin typeface="Tsukushi A Round Gothic Regular" panose="02020400000000000000" pitchFamily="18" charset="-128"/>
                          <a:ea typeface="Tsukushi A Round Gothic Regular" panose="02020400000000000000" pitchFamily="18" charset="-128"/>
                        </a:rPr>
                        <a:t>つまさきだち</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爪先立ち</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用脚尖站</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493298402"/>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③</a:t>
                      </a:r>
                      <a:r>
                        <a:rPr kumimoji="1" lang="ja-JP" altLang="en-US" sz="2400">
                          <a:latin typeface="Tsukushi A Round Gothic Regular" panose="02020400000000000000" pitchFamily="18" charset="-128"/>
                          <a:ea typeface="Tsukushi A Round Gothic Regular" panose="02020400000000000000" pitchFamily="18" charset="-128"/>
                        </a:rPr>
                        <a:t>のうみそ</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脳みそ</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腦</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317865942"/>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⓪</a:t>
                      </a:r>
                      <a:r>
                        <a:rPr kumimoji="1" lang="ja-JP" altLang="en-US" sz="2400">
                          <a:latin typeface="Tsukushi A Round Gothic Regular" panose="02020400000000000000" pitchFamily="18" charset="-128"/>
                          <a:ea typeface="Tsukushi A Round Gothic Regular" panose="02020400000000000000" pitchFamily="18" charset="-128"/>
                        </a:rPr>
                        <a:t>かにみそ</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カニ味噌</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蟹黄</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98690266"/>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⓪</a:t>
                      </a:r>
                      <a:r>
                        <a:rPr kumimoji="1" lang="ja-JP" altLang="en-US" sz="2400">
                          <a:latin typeface="Tsukushi A Round Gothic Regular" panose="02020400000000000000" pitchFamily="18" charset="-128"/>
                          <a:ea typeface="Tsukushi A Round Gothic Regular" panose="02020400000000000000" pitchFamily="18" charset="-128"/>
                        </a:rPr>
                        <a:t>いかづち</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雷</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雷</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1745557381"/>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②</a:t>
                      </a:r>
                      <a:r>
                        <a:rPr kumimoji="1" lang="ja-JP" altLang="en-US" sz="2400">
                          <a:latin typeface="Tsukushi A Round Gothic Regular" panose="02020400000000000000" pitchFamily="18" charset="-128"/>
                          <a:ea typeface="Tsukushi A Round Gothic Regular" panose="02020400000000000000" pitchFamily="18" charset="-128"/>
                        </a:rPr>
                        <a:t>くしゃみ</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嚔</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噴嚏</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143348375"/>
                  </a:ext>
                </a:extLst>
              </a:tr>
            </a:tbl>
          </a:graphicData>
        </a:graphic>
      </p:graphicFrame>
      <p:pic>
        <p:nvPicPr>
          <p:cNvPr id="3" name="Audio Recording 2023/11/30 午後1:03:23">
            <a:hlinkClick r:id="" action="ppaction://media"/>
            <a:extLst>
              <a:ext uri="{FF2B5EF4-FFF2-40B4-BE49-F238E27FC236}">
                <a16:creationId xmlns:a16="http://schemas.microsoft.com/office/drawing/2014/main" id="{C27A1E2F-7612-557E-65C8-A65D2EA9B45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27909" y="616112"/>
            <a:ext cx="812800" cy="812800"/>
          </a:xfrm>
          <a:prstGeom prst="rect">
            <a:avLst/>
          </a:prstGeom>
        </p:spPr>
      </p:pic>
    </p:spTree>
    <p:extLst>
      <p:ext uri="{BB962C8B-B14F-4D97-AF65-F5344CB8AC3E}">
        <p14:creationId xmlns:p14="http://schemas.microsoft.com/office/powerpoint/2010/main" val="284223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9A9664-0F26-504D-8C7E-4EED21C8763E}"/>
              </a:ext>
            </a:extLst>
          </p:cNvPr>
          <p:cNvSpPr>
            <a:spLocks noGrp="1"/>
          </p:cNvSpPr>
          <p:nvPr>
            <p:ph type="title"/>
          </p:nvPr>
        </p:nvSpPr>
        <p:spPr>
          <a:xfrm>
            <a:off x="441433" y="365125"/>
            <a:ext cx="11477297" cy="1325563"/>
          </a:xfrm>
        </p:spPr>
        <p:txBody>
          <a:bodyPr/>
          <a:lstStyle/>
          <a:p>
            <a:r>
              <a:rPr kumimoji="1" lang="ja-JP" altLang="en-US">
                <a:latin typeface="Tsukushi B Round Gothic Regular" panose="02020400000000000000" pitchFamily="18" charset="-128"/>
                <a:ea typeface="Tsukushi B Round Gothic Regular" panose="02020400000000000000" pitchFamily="18" charset="-128"/>
              </a:rPr>
              <a:t>「英会話」の単語：動詞</a:t>
            </a:r>
            <a:endParaRPr kumimoji="1" lang="ja-TW" altLang="en-US" dirty="0">
              <a:latin typeface="Tsukushi B Round Gothic Regular" panose="02020400000000000000" pitchFamily="18" charset="-128"/>
              <a:ea typeface="Tsukushi B Round Gothic Regular" panose="02020400000000000000" pitchFamily="18" charset="-128"/>
            </a:endParaRPr>
          </a:p>
        </p:txBody>
      </p:sp>
      <p:graphicFrame>
        <p:nvGraphicFramePr>
          <p:cNvPr id="6" name="コンテンツ プレースホルダー 5">
            <a:extLst>
              <a:ext uri="{FF2B5EF4-FFF2-40B4-BE49-F238E27FC236}">
                <a16:creationId xmlns:a16="http://schemas.microsoft.com/office/drawing/2014/main" id="{BA2396F1-EAFF-5EF6-0CFF-06B5884B6FEB}"/>
              </a:ext>
            </a:extLst>
          </p:cNvPr>
          <p:cNvGraphicFramePr>
            <a:graphicFrameLocks noGrp="1"/>
          </p:cNvGraphicFramePr>
          <p:nvPr>
            <p:ph idx="1"/>
            <p:extLst>
              <p:ext uri="{D42A27DB-BD31-4B8C-83A1-F6EECF244321}">
                <p14:modId xmlns:p14="http://schemas.microsoft.com/office/powerpoint/2010/main" val="3939242985"/>
              </p:ext>
            </p:extLst>
          </p:nvPr>
        </p:nvGraphicFramePr>
        <p:xfrm>
          <a:off x="750908" y="1690688"/>
          <a:ext cx="10690184" cy="5029200"/>
        </p:xfrm>
        <a:graphic>
          <a:graphicData uri="http://schemas.openxmlformats.org/drawingml/2006/table">
            <a:tbl>
              <a:tblPr firstRow="1" bandRow="1">
                <a:tableStyleId>{5C22544A-7EE6-4342-B048-85BDC9FD1C3A}</a:tableStyleId>
              </a:tblPr>
              <a:tblGrid>
                <a:gridCol w="2672546">
                  <a:extLst>
                    <a:ext uri="{9D8B030D-6E8A-4147-A177-3AD203B41FA5}">
                      <a16:colId xmlns:a16="http://schemas.microsoft.com/office/drawing/2014/main" val="3360079638"/>
                    </a:ext>
                  </a:extLst>
                </a:gridCol>
                <a:gridCol w="2672546">
                  <a:extLst>
                    <a:ext uri="{9D8B030D-6E8A-4147-A177-3AD203B41FA5}">
                      <a16:colId xmlns:a16="http://schemas.microsoft.com/office/drawing/2014/main" val="451352438"/>
                    </a:ext>
                  </a:extLst>
                </a:gridCol>
                <a:gridCol w="2672546">
                  <a:extLst>
                    <a:ext uri="{9D8B030D-6E8A-4147-A177-3AD203B41FA5}">
                      <a16:colId xmlns:a16="http://schemas.microsoft.com/office/drawing/2014/main" val="521998510"/>
                    </a:ext>
                  </a:extLst>
                </a:gridCol>
                <a:gridCol w="2672546">
                  <a:extLst>
                    <a:ext uri="{9D8B030D-6E8A-4147-A177-3AD203B41FA5}">
                      <a16:colId xmlns:a16="http://schemas.microsoft.com/office/drawing/2014/main" val="3473310246"/>
                    </a:ext>
                  </a:extLst>
                </a:gridCol>
              </a:tblGrid>
              <a:tr h="370840">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発音</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表記</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中国語</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1445961658"/>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⓪</a:t>
                      </a:r>
                      <a:r>
                        <a:rPr kumimoji="1" lang="ja-JP" altLang="en-US" sz="2400">
                          <a:latin typeface="Tsukushi A Round Gothic Regular" panose="02020400000000000000" pitchFamily="18" charset="-128"/>
                          <a:ea typeface="Tsukushi A Round Gothic Regular" panose="02020400000000000000" pitchFamily="18" charset="-128"/>
                        </a:rPr>
                        <a:t>くちづけ</a:t>
                      </a:r>
                    </a:p>
                  </a:txBody>
                  <a:tcPr/>
                </a:tc>
                <a:tc>
                  <a:txBody>
                    <a:bodyPr/>
                    <a:lstStyle/>
                    <a:p>
                      <a:pPr marL="0" indent="0">
                        <a:buNone/>
                      </a:pPr>
                      <a:r>
                        <a:rPr kumimoji="1" lang="ja-JP" altLang="en-US" sz="2400">
                          <a:latin typeface="Tsukushi A Round Gothic Regular" panose="02020400000000000000" pitchFamily="18" charset="-128"/>
                          <a:ea typeface="Tsukushi A Round Gothic Regular" panose="02020400000000000000" pitchFamily="18" charset="-128"/>
                        </a:rPr>
                        <a:t>口付け</a:t>
                      </a:r>
                      <a:endParaRPr kumimoji="1" lang="en-US" altLang="ja-JP" sz="2400" dirty="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接吻</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1227003029"/>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⑤</a:t>
                      </a:r>
                      <a:r>
                        <a:rPr kumimoji="1" lang="ja-JP" altLang="en-US" sz="2400">
                          <a:latin typeface="Tsukushi A Round Gothic Regular" panose="02020400000000000000" pitchFamily="18" charset="-128"/>
                          <a:ea typeface="Tsukushi A Round Gothic Regular" panose="02020400000000000000" pitchFamily="18" charset="-128"/>
                        </a:rPr>
                        <a:t>いきわかれる</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生き別れる</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生離</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78529715"/>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⓪</a:t>
                      </a:r>
                      <a:r>
                        <a:rPr kumimoji="1" lang="ja-JP" altLang="en-US" sz="2400">
                          <a:latin typeface="Tsukushi A Round Gothic Regular" panose="02020400000000000000" pitchFamily="18" charset="-128"/>
                          <a:ea typeface="Tsukushi A Round Gothic Regular" panose="02020400000000000000" pitchFamily="18" charset="-128"/>
                        </a:rPr>
                        <a:t>まね</a:t>
                      </a:r>
                    </a:p>
                  </a:txBody>
                  <a:tcPr/>
                </a:tc>
                <a:tc>
                  <a:txBody>
                    <a:bodyPr/>
                    <a:lstStyle/>
                    <a:p>
                      <a:pPr marL="0" indent="0">
                        <a:buNone/>
                      </a:pPr>
                      <a:r>
                        <a:rPr kumimoji="1" lang="ja-JP" altLang="en-US" sz="2400">
                          <a:latin typeface="Tsukushi A Round Gothic Regular" panose="02020400000000000000" pitchFamily="18" charset="-128"/>
                          <a:ea typeface="Tsukushi A Round Gothic Regular" panose="02020400000000000000" pitchFamily="18" charset="-128"/>
                        </a:rPr>
                        <a:t>真似</a:t>
                      </a:r>
                      <a:endParaRPr kumimoji="1" lang="en-US" altLang="ja-JP" sz="2400" dirty="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模倣</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4038126918"/>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②</a:t>
                      </a:r>
                      <a:r>
                        <a:rPr kumimoji="1" lang="ja-JP" altLang="en-US" sz="2400">
                          <a:latin typeface="Tsukushi A Round Gothic Regular" panose="02020400000000000000" pitchFamily="18" charset="-128"/>
                          <a:ea typeface="Tsukushi A Round Gothic Regular" panose="02020400000000000000" pitchFamily="18" charset="-128"/>
                        </a:rPr>
                        <a:t>よれる</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縒れる</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纏在一起</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2151216418"/>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②</a:t>
                      </a:r>
                      <a:r>
                        <a:rPr kumimoji="1" lang="ja-JP" altLang="en-US" sz="2400">
                          <a:latin typeface="Tsukushi A Round Gothic Regular" panose="02020400000000000000" pitchFamily="18" charset="-128"/>
                          <a:ea typeface="Tsukushi A Round Gothic Regular" panose="02020400000000000000" pitchFamily="18" charset="-128"/>
                        </a:rPr>
                        <a:t>もれる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a:latin typeface="Tsukushi A Round Gothic Regular" panose="02020400000000000000" pitchFamily="18" charset="-128"/>
                          <a:ea typeface="Tsukushi A Round Gothic Regular" panose="02020400000000000000" pitchFamily="18" charset="-128"/>
                        </a:rPr>
                        <a:t>漏れる</a:t>
                      </a:r>
                      <a:endParaRPr kumimoji="1" lang="en-US" altLang="ja-JP" sz="2400" dirty="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漏</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2132202549"/>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④</a:t>
                      </a:r>
                      <a:r>
                        <a:rPr kumimoji="1" lang="ja-JP" altLang="en-US" sz="2400">
                          <a:latin typeface="Tsukushi A Round Gothic Regular" panose="02020400000000000000" pitchFamily="18" charset="-128"/>
                          <a:ea typeface="Tsukushi A Round Gothic Regular" panose="02020400000000000000" pitchFamily="18" charset="-128"/>
                        </a:rPr>
                        <a:t>ひっかかる</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引っ掛かる</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勾住</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493298402"/>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③</a:t>
                      </a:r>
                      <a:r>
                        <a:rPr kumimoji="1" lang="ja-JP" altLang="en-US" sz="2400">
                          <a:latin typeface="Tsukushi A Round Gothic Regular" panose="02020400000000000000" pitchFamily="18" charset="-128"/>
                          <a:ea typeface="Tsukushi A Round Gothic Regular" panose="02020400000000000000" pitchFamily="18" charset="-128"/>
                        </a:rPr>
                        <a:t>つとめる</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務める</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擔任</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98690266"/>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③</a:t>
                      </a:r>
                      <a:r>
                        <a:rPr kumimoji="1" lang="ja-JP" altLang="en-US" sz="2400">
                          <a:latin typeface="Tsukushi A Round Gothic Regular" panose="02020400000000000000" pitchFamily="18" charset="-128"/>
                          <a:ea typeface="Tsukushi A Round Gothic Regular" panose="02020400000000000000" pitchFamily="18" charset="-128"/>
                        </a:rPr>
                        <a:t>ほろびる</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滅びる</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滅亡</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1745557381"/>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⑥</a:t>
                      </a:r>
                      <a:r>
                        <a:rPr kumimoji="1" lang="ja-JP" altLang="en-US" sz="2400">
                          <a:latin typeface="Tsukushi A Round Gothic Regular" panose="02020400000000000000" pitchFamily="18" charset="-128"/>
                          <a:ea typeface="Tsukushi A Round Gothic Regular" panose="02020400000000000000" pitchFamily="18" charset="-128"/>
                        </a:rPr>
                        <a:t>もがきくるしむ</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もがき苦しむ</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掙扎痛苦</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1079921226"/>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④</a:t>
                      </a:r>
                      <a:r>
                        <a:rPr kumimoji="1" lang="ja-JP" altLang="en-US" sz="2400">
                          <a:latin typeface="Tsukushi A Round Gothic Regular" panose="02020400000000000000" pitchFamily="18" charset="-128"/>
                          <a:ea typeface="Tsukushi A Round Gothic Regular" panose="02020400000000000000" pitchFamily="18" charset="-128"/>
                        </a:rPr>
                        <a:t>のりうつる</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乗り移る</a:t>
                      </a:r>
                    </a:p>
                  </a:txBody>
                  <a:tcPr/>
                </a:tc>
                <a:tc>
                  <a:txBody>
                    <a:bodyPr/>
                    <a:lstStyle/>
                    <a:p>
                      <a:r>
                        <a:rPr kumimoji="1" lang="zh-TW" altLang="en-US" sz="2400" dirty="0">
                          <a:latin typeface="Tsukushi A Round Gothic Regular" panose="02020400000000000000" pitchFamily="18" charset="-128"/>
                          <a:ea typeface="Tsukushi A Round Gothic Regular" panose="02020400000000000000" pitchFamily="18" charset="-128"/>
                        </a:rPr>
                        <a:t>（神鬼）</a:t>
                      </a:r>
                      <a:r>
                        <a:rPr kumimoji="1" lang="ja-JP" altLang="en-US" sz="2400">
                          <a:latin typeface="Tsukushi A Round Gothic Regular" panose="02020400000000000000" pitchFamily="18" charset="-128"/>
                          <a:ea typeface="Tsukushi A Round Gothic Regular" panose="02020400000000000000" pitchFamily="18" charset="-128"/>
                        </a:rPr>
                        <a:t>附身</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1340085911"/>
                  </a:ext>
                </a:extLst>
              </a:tr>
            </a:tbl>
          </a:graphicData>
        </a:graphic>
      </p:graphicFrame>
      <p:pic>
        <p:nvPicPr>
          <p:cNvPr id="3" name="Audio Recording 2023/11/30 午後1:04:41">
            <a:hlinkClick r:id="" action="ppaction://media"/>
            <a:extLst>
              <a:ext uri="{FF2B5EF4-FFF2-40B4-BE49-F238E27FC236}">
                <a16:creationId xmlns:a16="http://schemas.microsoft.com/office/drawing/2014/main" id="{2556342D-43D4-99F5-2B42-F7BDC44B67A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28292" y="621507"/>
            <a:ext cx="812800" cy="812800"/>
          </a:xfrm>
          <a:prstGeom prst="rect">
            <a:avLst/>
          </a:prstGeom>
        </p:spPr>
      </p:pic>
    </p:spTree>
    <p:extLst>
      <p:ext uri="{BB962C8B-B14F-4D97-AF65-F5344CB8AC3E}">
        <p14:creationId xmlns:p14="http://schemas.microsoft.com/office/powerpoint/2010/main" val="144555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9A9664-0F26-504D-8C7E-4EED21C8763E}"/>
              </a:ext>
            </a:extLst>
          </p:cNvPr>
          <p:cNvSpPr>
            <a:spLocks noGrp="1"/>
          </p:cNvSpPr>
          <p:nvPr>
            <p:ph type="title"/>
          </p:nvPr>
        </p:nvSpPr>
        <p:spPr>
          <a:xfrm>
            <a:off x="441433" y="365125"/>
            <a:ext cx="11477297" cy="1325563"/>
          </a:xfrm>
        </p:spPr>
        <p:txBody>
          <a:bodyPr/>
          <a:lstStyle/>
          <a:p>
            <a:r>
              <a:rPr kumimoji="1" lang="ja-JP" altLang="en-US">
                <a:latin typeface="Tsukushi B Round Gothic Regular" panose="02020400000000000000" pitchFamily="18" charset="-128"/>
                <a:ea typeface="Tsukushi B Round Gothic Regular" panose="02020400000000000000" pitchFamily="18" charset="-128"/>
              </a:rPr>
              <a:t>「英会話」の単語：副詞</a:t>
            </a:r>
            <a:endParaRPr kumimoji="1" lang="ja-TW" altLang="en-US" dirty="0">
              <a:latin typeface="Tsukushi B Round Gothic Regular" panose="02020400000000000000" pitchFamily="18" charset="-128"/>
              <a:ea typeface="Tsukushi B Round Gothic Regular" panose="02020400000000000000" pitchFamily="18" charset="-128"/>
            </a:endParaRPr>
          </a:p>
        </p:txBody>
      </p:sp>
      <p:graphicFrame>
        <p:nvGraphicFramePr>
          <p:cNvPr id="6" name="コンテンツ プレースホルダー 5">
            <a:extLst>
              <a:ext uri="{FF2B5EF4-FFF2-40B4-BE49-F238E27FC236}">
                <a16:creationId xmlns:a16="http://schemas.microsoft.com/office/drawing/2014/main" id="{BA2396F1-EAFF-5EF6-0CFF-06B5884B6FEB}"/>
              </a:ext>
            </a:extLst>
          </p:cNvPr>
          <p:cNvGraphicFramePr>
            <a:graphicFrameLocks noGrp="1"/>
          </p:cNvGraphicFramePr>
          <p:nvPr>
            <p:ph idx="1"/>
            <p:extLst>
              <p:ext uri="{D42A27DB-BD31-4B8C-83A1-F6EECF244321}">
                <p14:modId xmlns:p14="http://schemas.microsoft.com/office/powerpoint/2010/main" val="479659075"/>
              </p:ext>
            </p:extLst>
          </p:nvPr>
        </p:nvGraphicFramePr>
        <p:xfrm>
          <a:off x="273270" y="1466809"/>
          <a:ext cx="11645459" cy="5120640"/>
        </p:xfrm>
        <a:graphic>
          <a:graphicData uri="http://schemas.openxmlformats.org/drawingml/2006/table">
            <a:tbl>
              <a:tblPr firstRow="1" bandRow="1">
                <a:tableStyleId>{5C22544A-7EE6-4342-B048-85BDC9FD1C3A}</a:tableStyleId>
              </a:tblPr>
              <a:tblGrid>
                <a:gridCol w="2310416">
                  <a:extLst>
                    <a:ext uri="{9D8B030D-6E8A-4147-A177-3AD203B41FA5}">
                      <a16:colId xmlns:a16="http://schemas.microsoft.com/office/drawing/2014/main" val="3360079638"/>
                    </a:ext>
                  </a:extLst>
                </a:gridCol>
                <a:gridCol w="1691752">
                  <a:extLst>
                    <a:ext uri="{9D8B030D-6E8A-4147-A177-3AD203B41FA5}">
                      <a16:colId xmlns:a16="http://schemas.microsoft.com/office/drawing/2014/main" val="451352438"/>
                    </a:ext>
                  </a:extLst>
                </a:gridCol>
                <a:gridCol w="2434281">
                  <a:extLst>
                    <a:ext uri="{9D8B030D-6E8A-4147-A177-3AD203B41FA5}">
                      <a16:colId xmlns:a16="http://schemas.microsoft.com/office/drawing/2014/main" val="521998510"/>
                    </a:ext>
                  </a:extLst>
                </a:gridCol>
                <a:gridCol w="5209010">
                  <a:extLst>
                    <a:ext uri="{9D8B030D-6E8A-4147-A177-3AD203B41FA5}">
                      <a16:colId xmlns:a16="http://schemas.microsoft.com/office/drawing/2014/main" val="3473310246"/>
                    </a:ext>
                  </a:extLst>
                </a:gridCol>
              </a:tblGrid>
              <a:tr h="370840">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発音</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表記</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中国語</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1445961658"/>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⓪</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pPr marL="0" indent="0">
                        <a:buNone/>
                      </a:pPr>
                      <a:r>
                        <a:rPr kumimoji="1" lang="ja-JP" altLang="en-US" sz="2200">
                          <a:latin typeface="Tsukushi A Round Gothic Regular" panose="02020400000000000000" pitchFamily="18" charset="-128"/>
                          <a:ea typeface="Tsukushi A Round Gothic Regular" panose="02020400000000000000" pitchFamily="18" charset="-128"/>
                        </a:rPr>
                        <a:t>そっと</a:t>
                      </a:r>
                      <a:endParaRPr kumimoji="1" lang="en-US" altLang="ja-JP" sz="2200" dirty="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悄悄地</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1227003029"/>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⓪</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ねたねた</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黏答答的</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78529715"/>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①</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pPr marL="0" indent="0">
                        <a:buNone/>
                      </a:pPr>
                      <a:r>
                        <a:rPr kumimoji="1" lang="ja-JP" altLang="en-US" sz="2200">
                          <a:latin typeface="Tsukushi A Round Gothic Regular" panose="02020400000000000000" pitchFamily="18" charset="-128"/>
                          <a:ea typeface="Tsukushi A Round Gothic Regular" panose="02020400000000000000" pitchFamily="18" charset="-128"/>
                        </a:rPr>
                        <a:t>ぺろぺろ</a:t>
                      </a:r>
                      <a:endParaRPr kumimoji="1" lang="en-US" altLang="ja-JP" sz="2200" dirty="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伸出舌頭的樣子</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4038126918"/>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③</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a:latin typeface="Tsukushi A Round Gothic Regular" panose="02020400000000000000" pitchFamily="18" charset="-128"/>
                          <a:ea typeface="Tsukushi A Round Gothic Regular" panose="02020400000000000000" pitchFamily="18" charset="-128"/>
                        </a:rPr>
                        <a:t>そっくり</a:t>
                      </a:r>
                      <a:endParaRPr kumimoji="1" lang="en-US" altLang="ja-JP" sz="2200" dirty="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一模一樣</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2151216418"/>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⓪</a:t>
                      </a:r>
                      <a:r>
                        <a:rPr kumimoji="1" lang="ja-JP" altLang="en-US" sz="2200">
                          <a:latin typeface="Tsukushi A Round Gothic Regular" panose="02020400000000000000" pitchFamily="18" charset="-128"/>
                          <a:ea typeface="Tsukushi A Round Gothic Regular" panose="02020400000000000000" pitchFamily="18" charset="-128"/>
                        </a:rPr>
                        <a:t>むちゃくちゃ</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無茶苦茶</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亂七八糟</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2132202549"/>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⓪</a:t>
                      </a:r>
                      <a:r>
                        <a:rPr kumimoji="1" lang="ja-JP" altLang="en-US" sz="2200">
                          <a:latin typeface="Tsukushi A Round Gothic Regular" panose="02020400000000000000" pitchFamily="18" charset="-128"/>
                          <a:ea typeface="Tsukushi A Round Gothic Regular" panose="02020400000000000000" pitchFamily="18" charset="-128"/>
                        </a:rPr>
                        <a:t>たまに</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偶に</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偶爾</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493298402"/>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②</a:t>
                      </a:r>
                      <a:r>
                        <a:rPr kumimoji="1" lang="ja-JP" altLang="en-US" sz="2200">
                          <a:latin typeface="Tsukushi A Round Gothic Regular" panose="02020400000000000000" pitchFamily="18" charset="-128"/>
                          <a:ea typeface="Tsukushi A Round Gothic Regular" panose="02020400000000000000" pitchFamily="18" charset="-128"/>
                        </a:rPr>
                        <a:t>ぶさいく</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不細工</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醜八怪</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317865942"/>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⑤</a:t>
                      </a:r>
                      <a:r>
                        <a:rPr kumimoji="1" lang="ja-JP" altLang="en-US" sz="2200">
                          <a:latin typeface="Tsukushi A Round Gothic Regular" panose="02020400000000000000" pitchFamily="18" charset="-128"/>
                          <a:ea typeface="Tsukushi A Round Gothic Regular" panose="02020400000000000000" pitchFamily="18" charset="-128"/>
                        </a:rPr>
                        <a:t>とてつもない</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途轍もない</a:t>
                      </a:r>
                    </a:p>
                  </a:txBody>
                  <a:tcPr/>
                </a:tc>
                <a:tc>
                  <a:txBody>
                    <a:bodyPr/>
                    <a:lstStyle/>
                    <a:p>
                      <a:r>
                        <a:rPr kumimoji="1" lang="ja-JP" altLang="en-US" sz="2200" b="0" u="sng">
                          <a:latin typeface="Tsukushi A Round Gothic Regular" panose="02020400000000000000" pitchFamily="18" charset="-128"/>
                          <a:ea typeface="Tsukushi A Round Gothic Regular" panose="02020400000000000000" pitchFamily="18" charset="-128"/>
                        </a:rPr>
                        <a:t>不得了</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98690266"/>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⓪</a:t>
                      </a:r>
                      <a:r>
                        <a:rPr kumimoji="1" lang="ja-JP" altLang="en-US" sz="2200">
                          <a:latin typeface="Tsukushi A Round Gothic Regular" panose="02020400000000000000" pitchFamily="18" charset="-128"/>
                          <a:ea typeface="Tsukushi A Round Gothic Regular" panose="02020400000000000000" pitchFamily="18" charset="-128"/>
                        </a:rPr>
                        <a:t>まとも</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真面</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像樣的</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1745557381"/>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⓪</a:t>
                      </a:r>
                      <a:r>
                        <a:rPr kumimoji="1" lang="ja-JP" altLang="en-US" sz="2200">
                          <a:latin typeface="Tsukushi A Round Gothic Regular" panose="02020400000000000000" pitchFamily="18" charset="-128"/>
                          <a:ea typeface="Tsukushi A Round Gothic Regular" panose="02020400000000000000" pitchFamily="18" charset="-128"/>
                        </a:rPr>
                        <a:t>おてあげ</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お手上げ</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投降了</a:t>
                      </a:r>
                      <a:r>
                        <a:rPr kumimoji="1" lang="zh-TW" altLang="en-US" sz="2200" dirty="0">
                          <a:latin typeface="Tsukushi A Round Gothic Regular" panose="02020400000000000000" pitchFamily="18" charset="-128"/>
                          <a:ea typeface="Tsukushi A Round Gothic Regular" panose="02020400000000000000" pitchFamily="18" charset="-128"/>
                        </a:rPr>
                        <a:t>（沒輒了）</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068903673"/>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⓪</a:t>
                      </a:r>
                      <a:r>
                        <a:rPr kumimoji="1" lang="ja-JP" altLang="en-US" sz="2200">
                          <a:latin typeface="Tsukushi A Round Gothic Regular" panose="02020400000000000000" pitchFamily="18" charset="-128"/>
                          <a:ea typeface="Tsukushi A Round Gothic Regular" panose="02020400000000000000" pitchFamily="18" charset="-128"/>
                        </a:rPr>
                        <a:t>はねつき</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羽付き</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有翅膀的</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サイドギャザー羽付き</a:t>
                      </a:r>
                      <a:r>
                        <a:rPr kumimoji="1" lang="en-US" altLang="ja-JP" sz="2200" dirty="0">
                          <a:latin typeface="Tsukushi A Round Gothic Regular" panose="02020400000000000000" pitchFamily="18" charset="-128"/>
                          <a:ea typeface="Tsukushi A Round Gothic Regular" panose="02020400000000000000" pitchFamily="18" charset="-128"/>
                        </a:rPr>
                        <a:t> </a:t>
                      </a:r>
                      <a:r>
                        <a:rPr kumimoji="1" lang="ja-JP" altLang="en-US" sz="2200">
                          <a:latin typeface="Tsukushi A Round Gothic Regular" panose="02020400000000000000" pitchFamily="18" charset="-128"/>
                          <a:ea typeface="Tsukushi A Round Gothic Regular" panose="02020400000000000000" pitchFamily="18" charset="-128"/>
                        </a:rPr>
                        <a:t>指女性生理用品</a:t>
                      </a:r>
                    </a:p>
                  </a:txBody>
                  <a:tcPr/>
                </a:tc>
                <a:extLst>
                  <a:ext uri="{0D108BD9-81ED-4DB2-BD59-A6C34878D82A}">
                    <a16:rowId xmlns:a16="http://schemas.microsoft.com/office/drawing/2014/main" val="369398669"/>
                  </a:ext>
                </a:extLst>
              </a:tr>
            </a:tbl>
          </a:graphicData>
        </a:graphic>
      </p:graphicFrame>
      <p:pic>
        <p:nvPicPr>
          <p:cNvPr id="3" name="Audio Recording 2023/11/30 午後1:05:59">
            <a:hlinkClick r:id="" action="ppaction://media"/>
            <a:extLst>
              <a:ext uri="{FF2B5EF4-FFF2-40B4-BE49-F238E27FC236}">
                <a16:creationId xmlns:a16="http://schemas.microsoft.com/office/drawing/2014/main" id="{CD290CB6-46DF-2E00-3520-B7047241BA0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28292" y="509567"/>
            <a:ext cx="812800" cy="812800"/>
          </a:xfrm>
          <a:prstGeom prst="rect">
            <a:avLst/>
          </a:prstGeom>
        </p:spPr>
      </p:pic>
    </p:spTree>
    <p:extLst>
      <p:ext uri="{BB962C8B-B14F-4D97-AF65-F5344CB8AC3E}">
        <p14:creationId xmlns:p14="http://schemas.microsoft.com/office/powerpoint/2010/main" val="395421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9A9664-0F26-504D-8C7E-4EED21C8763E}"/>
              </a:ext>
            </a:extLst>
          </p:cNvPr>
          <p:cNvSpPr>
            <a:spLocks noGrp="1"/>
          </p:cNvSpPr>
          <p:nvPr>
            <p:ph type="title"/>
          </p:nvPr>
        </p:nvSpPr>
        <p:spPr>
          <a:xfrm>
            <a:off x="441433" y="365125"/>
            <a:ext cx="11477297" cy="1325563"/>
          </a:xfrm>
        </p:spPr>
        <p:txBody>
          <a:bodyPr/>
          <a:lstStyle/>
          <a:p>
            <a:r>
              <a:rPr kumimoji="1" lang="ja-JP" altLang="en-US">
                <a:latin typeface="Tsukushi B Round Gothic Regular" panose="02020400000000000000" pitchFamily="18" charset="-128"/>
                <a:ea typeface="Tsukushi B Round Gothic Regular" panose="02020400000000000000" pitchFamily="18" charset="-128"/>
              </a:rPr>
              <a:t>「英会話」の文型</a:t>
            </a:r>
            <a:endParaRPr kumimoji="1" lang="ja-TW" altLang="en-US" dirty="0">
              <a:latin typeface="Tsukushi B Round Gothic Regular" panose="02020400000000000000" pitchFamily="18" charset="-128"/>
              <a:ea typeface="Tsukushi B Round Gothic Regular" panose="02020400000000000000" pitchFamily="18" charset="-128"/>
            </a:endParaRPr>
          </a:p>
        </p:txBody>
      </p:sp>
      <p:sp>
        <p:nvSpPr>
          <p:cNvPr id="6" name="コンテンツ プレースホルダー 5">
            <a:extLst>
              <a:ext uri="{FF2B5EF4-FFF2-40B4-BE49-F238E27FC236}">
                <a16:creationId xmlns:a16="http://schemas.microsoft.com/office/drawing/2014/main" id="{8AA881B3-739F-0301-05C8-23F3A7BC7580}"/>
              </a:ext>
            </a:extLst>
          </p:cNvPr>
          <p:cNvSpPr>
            <a:spLocks noGrp="1"/>
          </p:cNvSpPr>
          <p:nvPr>
            <p:ph idx="1"/>
          </p:nvPr>
        </p:nvSpPr>
        <p:spPr>
          <a:xfrm>
            <a:off x="441433" y="1825626"/>
            <a:ext cx="11457673" cy="628208"/>
          </a:xfrm>
        </p:spPr>
        <p:txBody>
          <a:bodyPr>
            <a:normAutofit/>
          </a:bodyPr>
          <a:lstStyle/>
          <a:p>
            <a:pPr marL="0" indent="0">
              <a:buNone/>
            </a:pPr>
            <a:r>
              <a:rPr kumimoji="1" lang="ja-JP" altLang="en-US" sz="2400">
                <a:latin typeface="Tsukushi A Round Gothic Regular" panose="02020400000000000000" pitchFamily="18" charset="-128"/>
                <a:ea typeface="Tsukushi A Round Gothic Regular" panose="02020400000000000000" pitchFamily="18" charset="-128"/>
              </a:rPr>
              <a:t>文型は特にありませんが、関西弁が使われているため、その意味を覚えましょう。</a:t>
            </a:r>
            <a:endParaRPr kumimoji="1" lang="en-US" altLang="ja-JP" sz="2400" dirty="0">
              <a:latin typeface="Tsukushi A Round Gothic Regular" panose="02020400000000000000" pitchFamily="18" charset="-128"/>
              <a:ea typeface="Tsukushi A Round Gothic Regular" panose="02020400000000000000" pitchFamily="18" charset="-128"/>
            </a:endParaRPr>
          </a:p>
        </p:txBody>
      </p:sp>
      <p:graphicFrame>
        <p:nvGraphicFramePr>
          <p:cNvPr id="7" name="コンテンツ プレースホルダー 3">
            <a:extLst>
              <a:ext uri="{FF2B5EF4-FFF2-40B4-BE49-F238E27FC236}">
                <a16:creationId xmlns:a16="http://schemas.microsoft.com/office/drawing/2014/main" id="{94D17E99-2509-1239-AA04-26AF979B2461}"/>
              </a:ext>
            </a:extLst>
          </p:cNvPr>
          <p:cNvGraphicFramePr>
            <a:graphicFrameLocks/>
          </p:cNvGraphicFramePr>
          <p:nvPr>
            <p:extLst>
              <p:ext uri="{D42A27DB-BD31-4B8C-83A1-F6EECF244321}">
                <p14:modId xmlns:p14="http://schemas.microsoft.com/office/powerpoint/2010/main" val="1852439924"/>
              </p:ext>
            </p:extLst>
          </p:nvPr>
        </p:nvGraphicFramePr>
        <p:xfrm>
          <a:off x="292893" y="2362007"/>
          <a:ext cx="11606213" cy="4084320"/>
        </p:xfrm>
        <a:graphic>
          <a:graphicData uri="http://schemas.openxmlformats.org/drawingml/2006/table">
            <a:tbl>
              <a:tblPr firstRow="1" bandRow="1">
                <a:tableStyleId>{5C22544A-7EE6-4342-B048-85BDC9FD1C3A}</a:tableStyleId>
              </a:tblPr>
              <a:tblGrid>
                <a:gridCol w="2172515">
                  <a:extLst>
                    <a:ext uri="{9D8B030D-6E8A-4147-A177-3AD203B41FA5}">
                      <a16:colId xmlns:a16="http://schemas.microsoft.com/office/drawing/2014/main" val="2649081645"/>
                    </a:ext>
                  </a:extLst>
                </a:gridCol>
                <a:gridCol w="3333508">
                  <a:extLst>
                    <a:ext uri="{9D8B030D-6E8A-4147-A177-3AD203B41FA5}">
                      <a16:colId xmlns:a16="http://schemas.microsoft.com/office/drawing/2014/main" val="2940741119"/>
                    </a:ext>
                  </a:extLst>
                </a:gridCol>
                <a:gridCol w="6100190">
                  <a:extLst>
                    <a:ext uri="{9D8B030D-6E8A-4147-A177-3AD203B41FA5}">
                      <a16:colId xmlns:a16="http://schemas.microsoft.com/office/drawing/2014/main" val="2807006725"/>
                    </a:ext>
                  </a:extLst>
                </a:gridCol>
              </a:tblGrid>
              <a:tr h="370840">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関西弁</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標準語</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補足説明</a:t>
                      </a:r>
                    </a:p>
                  </a:txBody>
                  <a:tcPr/>
                </a:tc>
                <a:extLst>
                  <a:ext uri="{0D108BD9-81ED-4DB2-BD59-A6C34878D82A}">
                    <a16:rowId xmlns:a16="http://schemas.microsoft.com/office/drawing/2014/main" val="608357289"/>
                  </a:ext>
                </a:extLst>
              </a:tr>
              <a:tr h="370840">
                <a:tc>
                  <a:txBody>
                    <a:bodyPr/>
                    <a:lstStyle/>
                    <a:p>
                      <a:r>
                        <a:rPr kumimoji="1" lang="ja-JP" altLang="en-US" sz="2200" u="sng">
                          <a:latin typeface="Tsukushi A Round Gothic Regular" panose="02020400000000000000" pitchFamily="18" charset="-128"/>
                          <a:ea typeface="Tsukushi A Round Gothic Regular" panose="02020400000000000000" pitchFamily="18" charset="-128"/>
                        </a:rPr>
                        <a:t>見い</a:t>
                      </a:r>
                      <a:r>
                        <a:rPr kumimoji="1" lang="ja-JP" altLang="en-US" sz="2200">
                          <a:latin typeface="Tsukushi A Round Gothic Regular" panose="02020400000000000000" pitchFamily="18" charset="-128"/>
                          <a:ea typeface="Tsukushi A Round Gothic Regular" panose="02020400000000000000" pitchFamily="18" charset="-128"/>
                        </a:rPr>
                        <a:t>ひん</a:t>
                      </a:r>
                      <a:endParaRPr kumimoji="1" lang="en-US" altLang="ja-JP" sz="2200" dirty="0">
                        <a:latin typeface="Tsukushi A Round Gothic Regular" panose="02020400000000000000" pitchFamily="18" charset="-128"/>
                        <a:ea typeface="Tsukushi A Round Gothic Regular" panose="02020400000000000000" pitchFamily="18" charset="-128"/>
                      </a:endParaRPr>
                    </a:p>
                    <a:p>
                      <a:r>
                        <a:rPr kumimoji="1" lang="ja-JP" altLang="en-US" sz="2200">
                          <a:latin typeface="Tsukushi A Round Gothic Regular" panose="02020400000000000000" pitchFamily="18" charset="-128"/>
                          <a:ea typeface="Tsukushi A Round Gothic Regular" panose="02020400000000000000" pitchFamily="18" charset="-128"/>
                        </a:rPr>
                        <a:t>入って</a:t>
                      </a:r>
                      <a:r>
                        <a:rPr kumimoji="1" lang="ja-JP" altLang="en-US" sz="2200" u="sng">
                          <a:latin typeface="Tsukushi A Round Gothic Regular" panose="02020400000000000000" pitchFamily="18" charset="-128"/>
                          <a:ea typeface="Tsukushi A Round Gothic Regular" panose="02020400000000000000" pitchFamily="18" charset="-128"/>
                        </a:rPr>
                        <a:t>こー</a:t>
                      </a:r>
                      <a:r>
                        <a:rPr kumimoji="1" lang="ja-JP" altLang="en-US" sz="2200">
                          <a:latin typeface="Tsukushi A Round Gothic Regular" panose="02020400000000000000" pitchFamily="18" charset="-128"/>
                          <a:ea typeface="Tsukushi A Round Gothic Regular" panose="02020400000000000000" pitchFamily="18" charset="-128"/>
                        </a:rPr>
                        <a:t>へん</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見ない</a:t>
                      </a:r>
                      <a:endParaRPr kumimoji="1" lang="en-US" altLang="ja-JP" sz="2200" dirty="0">
                        <a:latin typeface="Tsukushi A Round Gothic Regular" panose="02020400000000000000" pitchFamily="18" charset="-128"/>
                        <a:ea typeface="Tsukushi A Round Gothic Regular" panose="02020400000000000000" pitchFamily="18" charset="-128"/>
                      </a:endParaRPr>
                    </a:p>
                    <a:p>
                      <a:r>
                        <a:rPr kumimoji="1" lang="ja-JP" altLang="en-US" sz="2200">
                          <a:latin typeface="Tsukushi A Round Gothic Regular" panose="02020400000000000000" pitchFamily="18" charset="-128"/>
                          <a:ea typeface="Tsukushi A Round Gothic Regular" panose="02020400000000000000" pitchFamily="18" charset="-128"/>
                        </a:rPr>
                        <a:t>入ってこない</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「ない」→「へん」；「ひん」はその変形</a:t>
                      </a:r>
                      <a:endParaRPr kumimoji="1" lang="en-US" altLang="ja-JP" sz="2200" dirty="0">
                        <a:latin typeface="Tsukushi A Round Gothic Regular" panose="02020400000000000000" pitchFamily="18" charset="-128"/>
                        <a:ea typeface="Tsukushi A Round Gothic Regular" panose="02020400000000000000" pitchFamily="18" charset="-128"/>
                      </a:endParaRPr>
                    </a:p>
                    <a:p>
                      <a:r>
                        <a:rPr kumimoji="1" lang="ja-JP" altLang="en-US" sz="2200">
                          <a:latin typeface="Tsukushi A Round Gothic Regular" panose="02020400000000000000" pitchFamily="18" charset="-128"/>
                          <a:ea typeface="Tsukushi A Round Gothic Regular" panose="02020400000000000000" pitchFamily="18" charset="-128"/>
                        </a:rPr>
                        <a:t>単音の動詞が</a:t>
                      </a:r>
                      <a:r>
                        <a:rPr kumimoji="1" lang="en-US" altLang="ja-JP" sz="2200" dirty="0">
                          <a:latin typeface="Tsukushi A Round Gothic Regular" panose="02020400000000000000" pitchFamily="18" charset="-128"/>
                          <a:ea typeface="Tsukushi A Round Gothic Regular" panose="02020400000000000000" pitchFamily="18" charset="-128"/>
                        </a:rPr>
                        <a:t>1</a:t>
                      </a:r>
                      <a:r>
                        <a:rPr kumimoji="1" lang="ja-JP" altLang="en-US" sz="2200">
                          <a:latin typeface="Tsukushi A Round Gothic Regular" panose="02020400000000000000" pitchFamily="18" charset="-128"/>
                          <a:ea typeface="Tsukushi A Round Gothic Regular" panose="02020400000000000000" pitchFamily="18" charset="-128"/>
                        </a:rPr>
                        <a:t>音節長くなる。</a:t>
                      </a:r>
                    </a:p>
                  </a:txBody>
                  <a:tcPr/>
                </a:tc>
                <a:extLst>
                  <a:ext uri="{0D108BD9-81ED-4DB2-BD59-A6C34878D82A}">
                    <a16:rowId xmlns:a16="http://schemas.microsoft.com/office/drawing/2014/main" val="4126441669"/>
                  </a:ext>
                </a:extLst>
              </a:tr>
              <a:tr h="370840">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見</a:t>
                      </a:r>
                      <a:r>
                        <a:rPr kumimoji="1" lang="ja-JP" altLang="en-US" sz="2200" u="sng">
                          <a:latin typeface="Tsukushi A Round Gothic Regular" panose="02020400000000000000" pitchFamily="18" charset="-128"/>
                          <a:ea typeface="Tsukushi A Round Gothic Regular" panose="02020400000000000000" pitchFamily="18" charset="-128"/>
                        </a:rPr>
                        <a:t>た</a:t>
                      </a:r>
                      <a:r>
                        <a:rPr kumimoji="1" lang="ja-JP" altLang="en-US" sz="2200">
                          <a:latin typeface="Tsukushi A Round Gothic Regular" panose="02020400000000000000" pitchFamily="18" charset="-128"/>
                          <a:ea typeface="Tsukushi A Round Gothic Regular" panose="02020400000000000000" pitchFamily="18" charset="-128"/>
                        </a:rPr>
                        <a:t>ない</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見</a:t>
                      </a:r>
                      <a:r>
                        <a:rPr kumimoji="1" lang="ja-JP" altLang="en-US" sz="2200" u="sng">
                          <a:latin typeface="Tsukushi A Round Gothic Regular" panose="02020400000000000000" pitchFamily="18" charset="-128"/>
                          <a:ea typeface="Tsukushi A Round Gothic Regular" panose="02020400000000000000" pitchFamily="18" charset="-128"/>
                        </a:rPr>
                        <a:t>たく</a:t>
                      </a:r>
                      <a:r>
                        <a:rPr kumimoji="1" lang="ja-JP" altLang="en-US" sz="2200">
                          <a:latin typeface="Tsukushi A Round Gothic Regular" panose="02020400000000000000" pitchFamily="18" charset="-128"/>
                          <a:ea typeface="Tsukushi A Round Gothic Regular" panose="02020400000000000000" pitchFamily="18" charset="-128"/>
                        </a:rPr>
                        <a:t>ない</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「く」が脱落する。形容詞によっては「おもしろくない」→「おもんな」のパターンもある。</a:t>
                      </a:r>
                    </a:p>
                  </a:txBody>
                  <a:tcPr/>
                </a:tc>
                <a:extLst>
                  <a:ext uri="{0D108BD9-81ED-4DB2-BD59-A6C34878D82A}">
                    <a16:rowId xmlns:a16="http://schemas.microsoft.com/office/drawing/2014/main" val="4199247981"/>
                  </a:ext>
                </a:extLst>
              </a:tr>
              <a:tr h="370840">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や、やな、やん</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だ、だね、じゃない</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204422550"/>
                  </a:ext>
                </a:extLst>
              </a:tr>
              <a:tr h="370840">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直し</a:t>
                      </a:r>
                      <a:r>
                        <a:rPr kumimoji="1" lang="ja-JP" altLang="en-US" sz="2200" u="sng">
                          <a:latin typeface="Tsukushi A Round Gothic Regular" panose="02020400000000000000" pitchFamily="18" charset="-128"/>
                          <a:ea typeface="Tsukushi A Round Gothic Regular" panose="02020400000000000000" pitchFamily="18" charset="-128"/>
                        </a:rPr>
                        <a:t>たろ</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a:latin typeface="Tsukushi A Round Gothic Regular" panose="02020400000000000000" pitchFamily="18" charset="-128"/>
                          <a:ea typeface="Tsukushi A Round Gothic Regular" panose="02020400000000000000" pitchFamily="18" charset="-128"/>
                        </a:rPr>
                        <a:t>直し</a:t>
                      </a:r>
                      <a:r>
                        <a:rPr kumimoji="1" lang="ja-JP" altLang="en-US" sz="2200" u="sng">
                          <a:latin typeface="Tsukushi A Round Gothic Regular" panose="02020400000000000000" pitchFamily="18" charset="-128"/>
                          <a:ea typeface="Tsukushi A Round Gothic Regular" panose="02020400000000000000" pitchFamily="18" charset="-128"/>
                        </a:rPr>
                        <a:t>てやろう</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1195643399"/>
                  </a:ext>
                </a:extLst>
              </a:tr>
              <a:tr h="370840">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テニス</a:t>
                      </a:r>
                      <a:r>
                        <a:rPr kumimoji="1" lang="ja-JP" altLang="en-US" sz="2200" u="sng">
                          <a:latin typeface="Tsukushi A Round Gothic Regular" panose="02020400000000000000" pitchFamily="18" charset="-128"/>
                          <a:ea typeface="Tsukushi A Round Gothic Regular" panose="02020400000000000000" pitchFamily="18" charset="-128"/>
                        </a:rPr>
                        <a:t>せえ</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テニス</a:t>
                      </a:r>
                      <a:r>
                        <a:rPr kumimoji="1" lang="ja-JP" altLang="en-US" sz="2200" u="sng">
                          <a:latin typeface="Tsukushi A Round Gothic Regular" panose="02020400000000000000" pitchFamily="18" charset="-128"/>
                          <a:ea typeface="Tsukushi A Round Gothic Regular" panose="02020400000000000000" pitchFamily="18" charset="-128"/>
                        </a:rPr>
                        <a:t>しろ</a:t>
                      </a:r>
                      <a:r>
                        <a:rPr kumimoji="1" lang="ja-JP" altLang="en-US" sz="2200">
                          <a:latin typeface="Tsukushi A Round Gothic Regular" panose="02020400000000000000" pitchFamily="18" charset="-128"/>
                          <a:ea typeface="Tsukushi A Round Gothic Regular" panose="02020400000000000000" pitchFamily="18" charset="-128"/>
                        </a:rPr>
                        <a:t>（</a:t>
                      </a:r>
                      <a:r>
                        <a:rPr kumimoji="1" lang="ja-JP" altLang="en-US" sz="2200" u="sng">
                          <a:latin typeface="Tsukushi A Round Gothic Regular" panose="02020400000000000000" pitchFamily="18" charset="-128"/>
                          <a:ea typeface="Tsukushi A Round Gothic Regular" panose="02020400000000000000" pitchFamily="18" charset="-128"/>
                        </a:rPr>
                        <a:t>せよ</a:t>
                      </a:r>
                      <a:r>
                        <a:rPr kumimoji="1" lang="ja-JP" altLang="en-US" sz="2200">
                          <a:latin typeface="Tsukushi A Round Gothic Regular" panose="02020400000000000000" pitchFamily="18" charset="-128"/>
                          <a:ea typeface="Tsukushi A Round Gothic Regular" panose="02020400000000000000" pitchFamily="18" charset="-128"/>
                        </a:rPr>
                        <a:t>）</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1606308137"/>
                  </a:ext>
                </a:extLst>
              </a:tr>
              <a:tr h="370840">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いら</a:t>
                      </a:r>
                      <a:r>
                        <a:rPr kumimoji="1" lang="ja-JP" altLang="en-US" sz="2200" u="sng">
                          <a:latin typeface="Tsukushi A Round Gothic Regular" panose="02020400000000000000" pitchFamily="18" charset="-128"/>
                          <a:ea typeface="Tsukushi A Round Gothic Regular" panose="02020400000000000000" pitchFamily="18" charset="-128"/>
                        </a:rPr>
                        <a:t>んて</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要ら</a:t>
                      </a:r>
                      <a:r>
                        <a:rPr kumimoji="1" lang="ja-JP" altLang="en-US" sz="2200" u="sng">
                          <a:latin typeface="Tsukushi A Round Gothic Regular" panose="02020400000000000000" pitchFamily="18" charset="-128"/>
                          <a:ea typeface="Tsukushi A Round Gothic Regular" panose="02020400000000000000" pitchFamily="18" charset="-128"/>
                        </a:rPr>
                        <a:t>ない（っ）て</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2622578498"/>
                  </a:ext>
                </a:extLst>
              </a:tr>
              <a:tr h="370840">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あかん</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だめ（だ）</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872193903"/>
                  </a:ext>
                </a:extLst>
              </a:tr>
            </a:tbl>
          </a:graphicData>
        </a:graphic>
      </p:graphicFrame>
    </p:spTree>
    <p:extLst>
      <p:ext uri="{BB962C8B-B14F-4D97-AF65-F5344CB8AC3E}">
        <p14:creationId xmlns:p14="http://schemas.microsoft.com/office/powerpoint/2010/main" val="278115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9A9664-0F26-504D-8C7E-4EED21C8763E}"/>
              </a:ext>
            </a:extLst>
          </p:cNvPr>
          <p:cNvSpPr>
            <a:spLocks noGrp="1"/>
          </p:cNvSpPr>
          <p:nvPr>
            <p:ph type="title"/>
          </p:nvPr>
        </p:nvSpPr>
        <p:spPr>
          <a:xfrm>
            <a:off x="838201" y="365125"/>
            <a:ext cx="10239702" cy="1325563"/>
          </a:xfrm>
        </p:spPr>
        <p:txBody>
          <a:bodyPr/>
          <a:lstStyle/>
          <a:p>
            <a:r>
              <a:rPr kumimoji="1" lang="ja-TW" altLang="en-US">
                <a:latin typeface="Tsukushi B Round Gothic Regular" panose="02020400000000000000" pitchFamily="18" charset="-128"/>
                <a:ea typeface="Tsukushi B Round Gothic Regular" panose="02020400000000000000" pitchFamily="18" charset="-128"/>
              </a:rPr>
              <a:t>「</a:t>
            </a:r>
            <a:r>
              <a:rPr kumimoji="1" lang="ja-JP" altLang="en-US">
                <a:latin typeface="Tsukushi B Round Gothic Regular" panose="02020400000000000000" pitchFamily="18" charset="-128"/>
                <a:ea typeface="Tsukushi B Round Gothic Regular" panose="02020400000000000000" pitchFamily="18" charset="-128"/>
              </a:rPr>
              <a:t>英会話</a:t>
            </a:r>
            <a:r>
              <a:rPr kumimoji="1" lang="ja-TW" altLang="en-US">
                <a:latin typeface="Tsukushi B Round Gothic Regular" panose="02020400000000000000" pitchFamily="18" charset="-128"/>
                <a:ea typeface="Tsukushi B Round Gothic Regular" panose="02020400000000000000" pitchFamily="18" charset="-128"/>
              </a:rPr>
              <a:t>」</a:t>
            </a:r>
            <a:r>
              <a:rPr kumimoji="1" lang="ja-JP" altLang="en-US">
                <a:latin typeface="Tsukushi B Round Gothic Regular" panose="02020400000000000000" pitchFamily="18" charset="-128"/>
                <a:ea typeface="Tsukushi B Round Gothic Regular" panose="02020400000000000000" pitchFamily="18" charset="-128"/>
              </a:rPr>
              <a:t>の予備知識</a:t>
            </a:r>
            <a:endParaRPr kumimoji="1" lang="ja-TW" altLang="en-US" dirty="0">
              <a:latin typeface="Tsukushi B Round Gothic Regular" panose="02020400000000000000" pitchFamily="18" charset="-128"/>
              <a:ea typeface="Tsukushi B Round Gothic Regular" panose="02020400000000000000" pitchFamily="18" charset="-128"/>
            </a:endParaRPr>
          </a:p>
        </p:txBody>
      </p:sp>
      <p:sp>
        <p:nvSpPr>
          <p:cNvPr id="7" name="コンテンツ プレースホルダー 2">
            <a:extLst>
              <a:ext uri="{FF2B5EF4-FFF2-40B4-BE49-F238E27FC236}">
                <a16:creationId xmlns:a16="http://schemas.microsoft.com/office/drawing/2014/main" id="{91588B19-5768-1346-AA03-9D5D36CA6F50}"/>
              </a:ext>
            </a:extLst>
          </p:cNvPr>
          <p:cNvSpPr txBox="1">
            <a:spLocks/>
          </p:cNvSpPr>
          <p:nvPr/>
        </p:nvSpPr>
        <p:spPr>
          <a:xfrm>
            <a:off x="826625" y="1690687"/>
            <a:ext cx="10771208" cy="4802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ja-JP" altLang="en-US">
                <a:latin typeface="Tsukushi A Round Gothic Regular" panose="02020400000000000000" pitchFamily="18" charset="-128"/>
                <a:ea typeface="Tsukushi A Round Gothic Regular" panose="02020400000000000000" pitchFamily="18" charset="-128"/>
              </a:rPr>
              <a:t>　ネタをより楽しむため、ネタの中に現れるキーワードについてここでちょっと勉強しておきましょう。インターネットで検索して、人物の顔や歌について一度確認し、イメージを掴んでおくと、より楽しめると思います。</a:t>
            </a:r>
            <a:endParaRPr kumimoji="1" lang="en-US" altLang="ja-JP" dirty="0">
              <a:latin typeface="Tsukushi A Round Gothic Regular" panose="02020400000000000000" pitchFamily="18" charset="-128"/>
              <a:ea typeface="Tsukushi A Round Gothic Regular" panose="02020400000000000000" pitchFamily="18" charset="-128"/>
            </a:endParaRPr>
          </a:p>
          <a:p>
            <a:pPr marL="0" indent="0">
              <a:buNone/>
            </a:pPr>
            <a:endParaRPr kumimoji="1" lang="en-US" altLang="ja-JP" dirty="0">
              <a:latin typeface="Tsukushi A Round Gothic Regular" panose="02020400000000000000" pitchFamily="18" charset="-128"/>
              <a:ea typeface="Tsukushi A Round Gothic Regular" panose="02020400000000000000" pitchFamily="18" charset="-128"/>
            </a:endParaRPr>
          </a:p>
          <a:p>
            <a:pPr marL="0" indent="0">
              <a:buNone/>
            </a:pPr>
            <a:r>
              <a:rPr kumimoji="1" lang="ja-TW" altLang="en-US" b="1">
                <a:latin typeface="Tsukushi A Round Gothic Regular" panose="02020400000000000000" pitchFamily="18" charset="-128"/>
                <a:ea typeface="Tsukushi A Round Gothic Regular" panose="02020400000000000000" pitchFamily="18" charset="-128"/>
              </a:rPr>
              <a:t>ミリオネア</a:t>
            </a:r>
            <a:r>
              <a:rPr kumimoji="1" lang="ja-JP" altLang="en-US" b="1">
                <a:latin typeface="Tsukushi A Round Gothic Regular" panose="02020400000000000000" pitchFamily="18" charset="-128"/>
                <a:ea typeface="Tsukushi A Round Gothic Regular" panose="02020400000000000000" pitchFamily="18" charset="-128"/>
              </a:rPr>
              <a:t>、ファイナルアンサー</a:t>
            </a:r>
            <a:r>
              <a:rPr kumimoji="1" lang="zh-TW" altLang="en-US" b="1" dirty="0">
                <a:latin typeface="Tsukushi A Round Gothic Regular" panose="02020400000000000000" pitchFamily="18" charset="-128"/>
                <a:ea typeface="Tsukushi A Round Gothic Regular" panose="02020400000000000000" pitchFamily="18" charset="-128"/>
              </a:rPr>
              <a:t>：</a:t>
            </a:r>
            <a:endParaRPr kumimoji="1" lang="en-US" altLang="zh-TW" b="1" dirty="0">
              <a:latin typeface="Tsukushi A Round Gothic Regular" panose="02020400000000000000" pitchFamily="18" charset="-128"/>
              <a:ea typeface="Tsukushi A Round Gothic Regular" panose="02020400000000000000" pitchFamily="18" charset="-128"/>
            </a:endParaRPr>
          </a:p>
          <a:p>
            <a:pPr marL="0" indent="0">
              <a:buNone/>
            </a:pPr>
            <a:r>
              <a:rPr kumimoji="1" lang="ja-JP" altLang="en-US">
                <a:latin typeface="Tsukushi A Round Gothic Regular" panose="02020400000000000000" pitchFamily="18" charset="-128"/>
                <a:ea typeface="Tsukushi A Round Gothic Regular" panose="02020400000000000000" pitchFamily="18" charset="-128"/>
              </a:rPr>
              <a:t>　</a:t>
            </a:r>
            <a:r>
              <a:rPr kumimoji="1" lang="ja-TW" altLang="en-US">
                <a:latin typeface="Tsukushi A Round Gothic Regular" panose="02020400000000000000" pitchFamily="18" charset="-128"/>
                <a:ea typeface="Tsukushi A Round Gothic Regular" panose="02020400000000000000" pitchFamily="18" charset="-128"/>
              </a:rPr>
              <a:t>『クイズ$ミリオネア』</a:t>
            </a:r>
            <a:r>
              <a:rPr kumimoji="1" lang="ja-JP" altLang="en-US">
                <a:latin typeface="Tsukushi A Round Gothic Regular" panose="02020400000000000000" pitchFamily="18" charset="-128"/>
                <a:ea typeface="Tsukushi A Round Gothic Regular" panose="02020400000000000000" pitchFamily="18" charset="-128"/>
              </a:rPr>
              <a:t>という</a:t>
            </a:r>
            <a:r>
              <a:rPr kumimoji="1" lang="ja-TW" altLang="en-US">
                <a:latin typeface="Tsukushi A Round Gothic Regular" panose="02020400000000000000" pitchFamily="18" charset="-128"/>
                <a:ea typeface="Tsukushi A Round Gothic Regular" panose="02020400000000000000" pitchFamily="18" charset="-128"/>
              </a:rPr>
              <a:t>クイズ</a:t>
            </a:r>
            <a:r>
              <a:rPr kumimoji="1" lang="ja-JP" altLang="en-US">
                <a:latin typeface="Tsukushi A Round Gothic Regular" panose="02020400000000000000" pitchFamily="18" charset="-128"/>
                <a:ea typeface="Tsukushi A Round Gothic Regular" panose="02020400000000000000" pitchFamily="18" charset="-128"/>
              </a:rPr>
              <a:t>の</a:t>
            </a:r>
            <a:r>
              <a:rPr kumimoji="1" lang="ja-TW" altLang="en-US">
                <a:latin typeface="Tsukushi A Round Gothic Regular" panose="02020400000000000000" pitchFamily="18" charset="-128"/>
                <a:ea typeface="Tsukushi A Round Gothic Regular" panose="02020400000000000000" pitchFamily="18" charset="-128"/>
              </a:rPr>
              <a:t>バラエティ番組</a:t>
            </a:r>
            <a:r>
              <a:rPr kumimoji="1" lang="ja-JP" altLang="en-US">
                <a:latin typeface="Tsukushi A Round Gothic Regular" panose="02020400000000000000" pitchFamily="18" charset="-128"/>
                <a:ea typeface="Tsukushi A Round Gothic Regular" panose="02020400000000000000" pitchFamily="18" charset="-128"/>
              </a:rPr>
              <a:t>の名前</a:t>
            </a:r>
            <a:r>
              <a:rPr kumimoji="1" lang="ja-TW" altLang="en-US">
                <a:latin typeface="Tsukushi A Round Gothic Regular" panose="02020400000000000000" pitchFamily="18" charset="-128"/>
                <a:ea typeface="Tsukushi A Round Gothic Regular" panose="02020400000000000000" pitchFamily="18" charset="-128"/>
              </a:rPr>
              <a:t>。通称『ミリオネア』。</a:t>
            </a:r>
            <a:r>
              <a:rPr kumimoji="1" lang="ja-JP" altLang="en-US">
                <a:latin typeface="Tsukushi A Round Gothic Regular" panose="02020400000000000000" pitchFamily="18" charset="-128"/>
                <a:ea typeface="Tsukushi A Round Gothic Regular" panose="02020400000000000000" pitchFamily="18" charset="-128"/>
              </a:rPr>
              <a:t>クイズに挑戦するゲストが答えると、司会者は必ず</a:t>
            </a:r>
            <a:r>
              <a:rPr kumimoji="1" lang="ja-TW" altLang="en-US">
                <a:latin typeface="Tsukushi A Round Gothic Regular" panose="02020400000000000000" pitchFamily="18" charset="-128"/>
                <a:ea typeface="Tsukushi A Round Gothic Regular" panose="02020400000000000000" pitchFamily="18" charset="-128"/>
              </a:rPr>
              <a:t>「ファイナルアンサー!?」</a:t>
            </a:r>
            <a:r>
              <a:rPr kumimoji="1" lang="ja-JP" altLang="en-US">
                <a:latin typeface="Tsukushi A Round Gothic Regular" panose="02020400000000000000" pitchFamily="18" charset="-128"/>
                <a:ea typeface="Tsukushi A Round Gothic Regular" panose="02020400000000000000" pitchFamily="18" charset="-128"/>
              </a:rPr>
              <a:t>と聞き返す</a:t>
            </a:r>
            <a:r>
              <a:rPr kumimoji="1" lang="ja-TW" altLang="en-US">
                <a:latin typeface="Tsukushi A Round Gothic Regular" panose="02020400000000000000" pitchFamily="18" charset="-128"/>
                <a:ea typeface="Tsukushi A Round Gothic Regular" panose="02020400000000000000" pitchFamily="18" charset="-128"/>
              </a:rPr>
              <a:t>。</a:t>
            </a:r>
            <a:endParaRPr kumimoji="1" lang="en-US" altLang="en-US" dirty="0">
              <a:latin typeface="Tsukushi A Round Gothic Regular" panose="02020400000000000000" pitchFamily="18" charset="-128"/>
              <a:ea typeface="Tsukushi A Round Gothic Regular" panose="02020400000000000000" pitchFamily="18" charset="-128"/>
            </a:endParaRPr>
          </a:p>
        </p:txBody>
      </p:sp>
      <p:pic>
        <p:nvPicPr>
          <p:cNvPr id="3" name="Audio Recording 2023/11/30 午後0:26:42">
            <a:hlinkClick r:id="" action="ppaction://media"/>
            <a:extLst>
              <a:ext uri="{FF2B5EF4-FFF2-40B4-BE49-F238E27FC236}">
                <a16:creationId xmlns:a16="http://schemas.microsoft.com/office/drawing/2014/main" id="{C363CA27-744C-5D48-B4F5-7E27AED8314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171558" y="621506"/>
            <a:ext cx="812800" cy="812800"/>
          </a:xfrm>
          <a:prstGeom prst="rect">
            <a:avLst/>
          </a:prstGeom>
        </p:spPr>
      </p:pic>
      <p:pic>
        <p:nvPicPr>
          <p:cNvPr id="4" name="Audio Recording 2023/11/30 午後0:29:26">
            <a:hlinkClick r:id="" action="ppaction://media"/>
            <a:extLst>
              <a:ext uri="{FF2B5EF4-FFF2-40B4-BE49-F238E27FC236}">
                <a16:creationId xmlns:a16="http://schemas.microsoft.com/office/drawing/2014/main" id="{BBDFDCA0-8DA1-14FA-F6F4-AA2B9345FAF8}"/>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086811" y="621506"/>
            <a:ext cx="812800" cy="812800"/>
          </a:xfrm>
          <a:prstGeom prst="rect">
            <a:avLst/>
          </a:prstGeom>
        </p:spPr>
      </p:pic>
    </p:spTree>
    <p:extLst>
      <p:ext uri="{BB962C8B-B14F-4D97-AF65-F5344CB8AC3E}">
        <p14:creationId xmlns:p14="http://schemas.microsoft.com/office/powerpoint/2010/main" val="2349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12"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51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audio>
              <p:cMediaNode vol="80000">
                <p:cTn id="12"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9A9664-0F26-504D-8C7E-4EED21C8763E}"/>
              </a:ext>
            </a:extLst>
          </p:cNvPr>
          <p:cNvSpPr>
            <a:spLocks noGrp="1"/>
          </p:cNvSpPr>
          <p:nvPr>
            <p:ph type="title"/>
          </p:nvPr>
        </p:nvSpPr>
        <p:spPr>
          <a:xfrm>
            <a:off x="838201" y="365125"/>
            <a:ext cx="10239702" cy="1325563"/>
          </a:xfrm>
        </p:spPr>
        <p:txBody>
          <a:bodyPr/>
          <a:lstStyle/>
          <a:p>
            <a:r>
              <a:rPr kumimoji="1" lang="ja-TW" altLang="en-US">
                <a:latin typeface="Tsukushi B Round Gothic Regular" panose="02020400000000000000" pitchFamily="18" charset="-128"/>
                <a:ea typeface="Tsukushi B Round Gothic Regular" panose="02020400000000000000" pitchFamily="18" charset="-128"/>
              </a:rPr>
              <a:t>「</a:t>
            </a:r>
            <a:r>
              <a:rPr kumimoji="1" lang="ja-JP" altLang="en-US">
                <a:latin typeface="Tsukushi B Round Gothic Regular" panose="02020400000000000000" pitchFamily="18" charset="-128"/>
                <a:ea typeface="Tsukushi B Round Gothic Regular" panose="02020400000000000000" pitchFamily="18" charset="-128"/>
              </a:rPr>
              <a:t>英会話</a:t>
            </a:r>
            <a:r>
              <a:rPr kumimoji="1" lang="ja-TW" altLang="en-US">
                <a:latin typeface="Tsukushi B Round Gothic Regular" panose="02020400000000000000" pitchFamily="18" charset="-128"/>
                <a:ea typeface="Tsukushi B Round Gothic Regular" panose="02020400000000000000" pitchFamily="18" charset="-128"/>
              </a:rPr>
              <a:t>」</a:t>
            </a:r>
            <a:r>
              <a:rPr kumimoji="1" lang="ja-JP" altLang="en-US">
                <a:latin typeface="Tsukushi B Round Gothic Regular" panose="02020400000000000000" pitchFamily="18" charset="-128"/>
                <a:ea typeface="Tsukushi B Round Gothic Regular" panose="02020400000000000000" pitchFamily="18" charset="-128"/>
              </a:rPr>
              <a:t>の予備知識</a:t>
            </a:r>
            <a:endParaRPr kumimoji="1" lang="ja-TW" altLang="en-US" dirty="0">
              <a:latin typeface="Tsukushi B Round Gothic Regular" panose="02020400000000000000" pitchFamily="18" charset="-128"/>
              <a:ea typeface="Tsukushi B Round Gothic Regular" panose="02020400000000000000" pitchFamily="18" charset="-128"/>
            </a:endParaRPr>
          </a:p>
        </p:txBody>
      </p:sp>
      <p:sp>
        <p:nvSpPr>
          <p:cNvPr id="7" name="コンテンツ プレースホルダー 2">
            <a:extLst>
              <a:ext uri="{FF2B5EF4-FFF2-40B4-BE49-F238E27FC236}">
                <a16:creationId xmlns:a16="http://schemas.microsoft.com/office/drawing/2014/main" id="{91588B19-5768-1346-AA03-9D5D36CA6F50}"/>
              </a:ext>
            </a:extLst>
          </p:cNvPr>
          <p:cNvSpPr txBox="1">
            <a:spLocks/>
          </p:cNvSpPr>
          <p:nvPr/>
        </p:nvSpPr>
        <p:spPr>
          <a:xfrm>
            <a:off x="826625" y="1690688"/>
            <a:ext cx="10771208"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ja-JP" altLang="en-US" b="1">
                <a:latin typeface="Tsukushi A Round Gothic Regular" panose="02020400000000000000" pitchFamily="18" charset="-128"/>
                <a:ea typeface="Tsukushi A Round Gothic Regular" panose="02020400000000000000" pitchFamily="18" charset="-128"/>
              </a:rPr>
              <a:t>ポイズン（</a:t>
            </a:r>
            <a:r>
              <a:rPr kumimoji="1" lang="en-US" altLang="ja-JP" b="1" dirty="0">
                <a:latin typeface="Tsukushi A Round Gothic Regular" panose="02020400000000000000" pitchFamily="18" charset="-128"/>
                <a:ea typeface="Tsukushi A Round Gothic Regular" panose="02020400000000000000" pitchFamily="18" charset="-128"/>
              </a:rPr>
              <a:t>POISON</a:t>
            </a:r>
            <a:r>
              <a:rPr kumimoji="1" lang="ja-JP" altLang="en-US" b="1">
                <a:latin typeface="Tsukushi A Round Gothic Regular" panose="02020400000000000000" pitchFamily="18" charset="-128"/>
                <a:ea typeface="Tsukushi A Round Gothic Regular" panose="02020400000000000000" pitchFamily="18" charset="-128"/>
              </a:rPr>
              <a:t>）：</a:t>
            </a:r>
            <a:endParaRPr kumimoji="1" lang="en-US" altLang="ja-JP" b="1" dirty="0">
              <a:latin typeface="Tsukushi A Round Gothic Regular" panose="02020400000000000000" pitchFamily="18" charset="-128"/>
              <a:ea typeface="Tsukushi A Round Gothic Regular" panose="02020400000000000000" pitchFamily="18" charset="-128"/>
            </a:endParaRPr>
          </a:p>
          <a:p>
            <a:pPr marL="0" indent="0">
              <a:buNone/>
            </a:pPr>
            <a:r>
              <a:rPr kumimoji="1" lang="ja-JP" altLang="en-US">
                <a:latin typeface="Tsukushi A Round Gothic Regular" panose="02020400000000000000" pitchFamily="18" charset="-128"/>
                <a:ea typeface="Tsukushi A Round Gothic Regular" panose="02020400000000000000" pitchFamily="18" charset="-128"/>
                <a:hlinkClick r:id="rId4"/>
              </a:rPr>
              <a:t>反町隆史（そりまち たかし）の曲</a:t>
            </a:r>
            <a:r>
              <a:rPr kumimoji="1" lang="ja-JP" altLang="en-US">
                <a:latin typeface="Tsukushi A Round Gothic Regular" panose="02020400000000000000" pitchFamily="18" charset="-128"/>
                <a:ea typeface="Tsukushi A Round Gothic Regular" panose="02020400000000000000" pitchFamily="18" charset="-128"/>
              </a:rPr>
              <a:t>。</a:t>
            </a:r>
            <a:r>
              <a:rPr kumimoji="1" lang="en-US" altLang="ja-JP" dirty="0">
                <a:latin typeface="Tsukushi A Round Gothic Regular" panose="02020400000000000000" pitchFamily="18" charset="-128"/>
                <a:ea typeface="Tsukushi A Round Gothic Regular" panose="02020400000000000000" pitchFamily="18" charset="-128"/>
              </a:rPr>
              <a:t>https://</a:t>
            </a:r>
            <a:r>
              <a:rPr kumimoji="1" lang="en-US" altLang="ja-JP" dirty="0" err="1">
                <a:latin typeface="Tsukushi A Round Gothic Regular" panose="02020400000000000000" pitchFamily="18" charset="-128"/>
                <a:ea typeface="Tsukushi A Round Gothic Regular" panose="02020400000000000000" pitchFamily="18" charset="-128"/>
              </a:rPr>
              <a:t>www.youtube.com</a:t>
            </a:r>
            <a:r>
              <a:rPr kumimoji="1" lang="en-US" altLang="ja-JP" dirty="0">
                <a:latin typeface="Tsukushi A Round Gothic Regular" panose="02020400000000000000" pitchFamily="18" charset="-128"/>
                <a:ea typeface="Tsukushi A Round Gothic Regular" panose="02020400000000000000" pitchFamily="18" charset="-128"/>
              </a:rPr>
              <a:t>/</a:t>
            </a:r>
            <a:r>
              <a:rPr kumimoji="1" lang="en-US" altLang="ja-JP" dirty="0" err="1">
                <a:latin typeface="Tsukushi A Round Gothic Regular" panose="02020400000000000000" pitchFamily="18" charset="-128"/>
                <a:ea typeface="Tsukushi A Round Gothic Regular" panose="02020400000000000000" pitchFamily="18" charset="-128"/>
              </a:rPr>
              <a:t>watch?v</a:t>
            </a:r>
            <a:r>
              <a:rPr kumimoji="1" lang="en-US" altLang="ja-JP" dirty="0">
                <a:latin typeface="Tsukushi A Round Gothic Regular" panose="02020400000000000000" pitchFamily="18" charset="-128"/>
                <a:ea typeface="Tsukushi A Round Gothic Regular" panose="02020400000000000000" pitchFamily="18" charset="-128"/>
              </a:rPr>
              <a:t>=_x2m7Xqx-lM</a:t>
            </a:r>
          </a:p>
          <a:p>
            <a:pPr marL="0" indent="0">
              <a:buNone/>
            </a:pPr>
            <a:endParaRPr kumimoji="1" lang="en-US" altLang="ja-JP" b="1" dirty="0">
              <a:latin typeface="Tsukushi A Round Gothic Regular" panose="02020400000000000000" pitchFamily="18" charset="-128"/>
              <a:ea typeface="Tsukushi A Round Gothic Regular" panose="02020400000000000000" pitchFamily="18" charset="-128"/>
            </a:endParaRPr>
          </a:p>
          <a:p>
            <a:pPr marL="0" indent="0">
              <a:buNone/>
            </a:pPr>
            <a:r>
              <a:rPr kumimoji="1" lang="ja-JP" altLang="en-US" b="1">
                <a:latin typeface="Tsukushi A Round Gothic Regular" panose="02020400000000000000" pitchFamily="18" charset="-128"/>
                <a:ea typeface="Tsukushi A Round Gothic Regular" panose="02020400000000000000" pitchFamily="18" charset="-128"/>
              </a:rPr>
              <a:t>中尾彬（なかお　あきら）：</a:t>
            </a:r>
            <a:endParaRPr kumimoji="1" lang="en-US" altLang="ja-JP" b="1" dirty="0">
              <a:latin typeface="Tsukushi A Round Gothic Regular" panose="02020400000000000000" pitchFamily="18" charset="-128"/>
              <a:ea typeface="Tsukushi A Round Gothic Regular" panose="02020400000000000000" pitchFamily="18" charset="-128"/>
            </a:endParaRPr>
          </a:p>
          <a:p>
            <a:pPr marL="0" indent="0">
              <a:buNone/>
            </a:pPr>
            <a:r>
              <a:rPr kumimoji="1" lang="ja-JP" altLang="en-US">
                <a:latin typeface="Tsukushi A Round Gothic Regular" panose="02020400000000000000" pitchFamily="18" charset="-128"/>
                <a:ea typeface="Tsukushi A Round Gothic Regular" panose="02020400000000000000" pitchFamily="18" charset="-128"/>
              </a:rPr>
              <a:t>俳優で、奥さんの志乃さんとはおしどり夫婦（仲良し）で有名。</a:t>
            </a:r>
            <a:endParaRPr kumimoji="1" lang="en-US" altLang="ja-JP" dirty="0">
              <a:latin typeface="Tsukushi A Round Gothic Regular" panose="02020400000000000000" pitchFamily="18" charset="-128"/>
              <a:ea typeface="Tsukushi A Round Gothic Regular" panose="02020400000000000000" pitchFamily="18" charset="-128"/>
            </a:endParaRPr>
          </a:p>
          <a:p>
            <a:pPr marL="0" indent="0">
              <a:buNone/>
            </a:pPr>
            <a:endParaRPr kumimoji="1" lang="en-US" altLang="ja-JP" b="1" dirty="0">
              <a:latin typeface="Tsukushi A Round Gothic Regular" panose="02020400000000000000" pitchFamily="18" charset="-128"/>
              <a:ea typeface="Tsukushi A Round Gothic Regular" panose="02020400000000000000" pitchFamily="18" charset="-128"/>
            </a:endParaRPr>
          </a:p>
          <a:p>
            <a:pPr marL="0" indent="0">
              <a:buNone/>
            </a:pPr>
            <a:r>
              <a:rPr kumimoji="1" lang="ja-JP" altLang="en-US" b="1">
                <a:latin typeface="Tsukushi A Round Gothic Regular" panose="02020400000000000000" pitchFamily="18" charset="-128"/>
                <a:ea typeface="Tsukushi A Round Gothic Regular" panose="02020400000000000000" pitchFamily="18" charset="-128"/>
              </a:rPr>
              <a:t>おすぎとピーコ：</a:t>
            </a:r>
            <a:endParaRPr kumimoji="1" lang="en-US" altLang="ja-JP" b="1" dirty="0">
              <a:latin typeface="Tsukushi A Round Gothic Regular" panose="02020400000000000000" pitchFamily="18" charset="-128"/>
              <a:ea typeface="Tsukushi A Round Gothic Regular" panose="02020400000000000000" pitchFamily="18" charset="-128"/>
            </a:endParaRPr>
          </a:p>
          <a:p>
            <a:pPr marL="0" indent="0">
              <a:buNone/>
            </a:pPr>
            <a:r>
              <a:rPr kumimoji="1" lang="ja-JP" altLang="en-US">
                <a:latin typeface="Tsukushi A Round Gothic Regular" panose="02020400000000000000" pitchFamily="18" charset="-128"/>
                <a:ea typeface="Tsukushi A Round Gothic Regular" panose="02020400000000000000" pitchFamily="18" charset="-128"/>
              </a:rPr>
              <a:t>一卵性双生児の兄弟で、それぞれ映画評論家、ファッション評論家だが、二人ともオネェキャラで有名（現在はあまりテレビで見かけない）</a:t>
            </a:r>
            <a:endParaRPr kumimoji="1" lang="en-US" altLang="ja-JP" dirty="0">
              <a:latin typeface="Tsukushi A Round Gothic Regular" panose="02020400000000000000" pitchFamily="18" charset="-128"/>
              <a:ea typeface="Tsukushi A Round Gothic Regular" panose="02020400000000000000" pitchFamily="18" charset="-128"/>
            </a:endParaRPr>
          </a:p>
        </p:txBody>
      </p:sp>
      <p:pic>
        <p:nvPicPr>
          <p:cNvPr id="4" name="Audio Recording 2023/11/30 午後0:36:38">
            <a:hlinkClick r:id="" action="ppaction://media"/>
            <a:extLst>
              <a:ext uri="{FF2B5EF4-FFF2-40B4-BE49-F238E27FC236}">
                <a16:creationId xmlns:a16="http://schemas.microsoft.com/office/drawing/2014/main" id="{B18DE6A8-0161-1644-E066-20233B45CAE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77903" y="5934912"/>
            <a:ext cx="812800" cy="812800"/>
          </a:xfrm>
          <a:prstGeom prst="rect">
            <a:avLst/>
          </a:prstGeom>
        </p:spPr>
      </p:pic>
    </p:spTree>
    <p:extLst>
      <p:ext uri="{BB962C8B-B14F-4D97-AF65-F5344CB8AC3E}">
        <p14:creationId xmlns:p14="http://schemas.microsoft.com/office/powerpoint/2010/main" val="369427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9A9664-0F26-504D-8C7E-4EED21C8763E}"/>
              </a:ext>
            </a:extLst>
          </p:cNvPr>
          <p:cNvSpPr>
            <a:spLocks noGrp="1"/>
          </p:cNvSpPr>
          <p:nvPr>
            <p:ph type="title"/>
          </p:nvPr>
        </p:nvSpPr>
        <p:spPr>
          <a:xfrm>
            <a:off x="838201" y="365125"/>
            <a:ext cx="10239702" cy="1325563"/>
          </a:xfrm>
        </p:spPr>
        <p:txBody>
          <a:bodyPr/>
          <a:lstStyle/>
          <a:p>
            <a:r>
              <a:rPr kumimoji="1" lang="ja-TW" altLang="en-US">
                <a:latin typeface="Tsukushi B Round Gothic Regular" panose="02020400000000000000" pitchFamily="18" charset="-128"/>
                <a:ea typeface="Tsukushi B Round Gothic Regular" panose="02020400000000000000" pitchFamily="18" charset="-128"/>
              </a:rPr>
              <a:t>「</a:t>
            </a:r>
            <a:r>
              <a:rPr kumimoji="1" lang="ja-JP" altLang="en-US">
                <a:latin typeface="Tsukushi B Round Gothic Regular" panose="02020400000000000000" pitchFamily="18" charset="-128"/>
                <a:ea typeface="Tsukushi B Round Gothic Regular" panose="02020400000000000000" pitchFamily="18" charset="-128"/>
              </a:rPr>
              <a:t>英会話</a:t>
            </a:r>
            <a:r>
              <a:rPr kumimoji="1" lang="ja-TW" altLang="en-US">
                <a:latin typeface="Tsukushi B Round Gothic Regular" panose="02020400000000000000" pitchFamily="18" charset="-128"/>
                <a:ea typeface="Tsukushi B Round Gothic Regular" panose="02020400000000000000" pitchFamily="18" charset="-128"/>
              </a:rPr>
              <a:t>」</a:t>
            </a:r>
            <a:endParaRPr kumimoji="1" lang="ja-TW" altLang="en-US" dirty="0">
              <a:latin typeface="Tsukushi B Round Gothic Regular" panose="02020400000000000000" pitchFamily="18" charset="-128"/>
              <a:ea typeface="Tsukushi B Round Gothic Regular" panose="02020400000000000000" pitchFamily="18" charset="-128"/>
            </a:endParaRPr>
          </a:p>
        </p:txBody>
      </p:sp>
      <p:sp>
        <p:nvSpPr>
          <p:cNvPr id="7" name="コンテンツ プレースホルダー 2">
            <a:extLst>
              <a:ext uri="{FF2B5EF4-FFF2-40B4-BE49-F238E27FC236}">
                <a16:creationId xmlns:a16="http://schemas.microsoft.com/office/drawing/2014/main" id="{91588B19-5768-1346-AA03-9D5D36CA6F50}"/>
              </a:ext>
            </a:extLst>
          </p:cNvPr>
          <p:cNvSpPr txBox="1">
            <a:spLocks/>
          </p:cNvSpPr>
          <p:nvPr/>
        </p:nvSpPr>
        <p:spPr>
          <a:xfrm>
            <a:off x="826625" y="1690688"/>
            <a:ext cx="1077120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ja-JP" altLang="en-US">
                <a:latin typeface="Tsukushi A Round Gothic Regular" panose="02020400000000000000" pitchFamily="18" charset="-128"/>
                <a:ea typeface="Tsukushi A Round Gothic Regular" panose="02020400000000000000" pitchFamily="18" charset="-128"/>
              </a:rPr>
              <a:t>それではネタをどうぞ！（一度</a:t>
            </a:r>
            <a:r>
              <a:rPr kumimoji="1" lang="en-US" altLang="ja-JP" dirty="0">
                <a:latin typeface="Tsukushi A Round Gothic Regular" panose="02020400000000000000" pitchFamily="18" charset="-128"/>
                <a:ea typeface="Tsukushi A Round Gothic Regular" panose="02020400000000000000" pitchFamily="18" charset="-128"/>
              </a:rPr>
              <a:t>PAUSE</a:t>
            </a:r>
            <a:r>
              <a:rPr kumimoji="1" lang="ja-JP" altLang="en-US">
                <a:latin typeface="Tsukushi A Round Gothic Regular" panose="02020400000000000000" pitchFamily="18" charset="-128"/>
                <a:ea typeface="Tsukushi A Round Gothic Regular" panose="02020400000000000000" pitchFamily="18" charset="-128"/>
              </a:rPr>
              <a:t>してください）</a:t>
            </a:r>
            <a:endParaRPr kumimoji="1" lang="en-US" altLang="ja-JP" dirty="0">
              <a:latin typeface="Tsukushi A Round Gothic Regular" panose="02020400000000000000" pitchFamily="18" charset="-128"/>
              <a:ea typeface="Tsukushi A Round Gothic Regular" panose="02020400000000000000" pitchFamily="18" charset="-128"/>
            </a:endParaRPr>
          </a:p>
          <a:p>
            <a:pPr marL="0" indent="0">
              <a:buNone/>
            </a:pPr>
            <a:r>
              <a:rPr kumimoji="1" lang="en" altLang="en-US" dirty="0">
                <a:latin typeface="Tsukushi A Round Gothic Regular" panose="02020400000000000000" pitchFamily="18" charset="-128"/>
                <a:ea typeface="Tsukushi A Round Gothic Regular" panose="02020400000000000000" pitchFamily="18" charset="-128"/>
              </a:rPr>
              <a:t>https://</a:t>
            </a:r>
            <a:r>
              <a:rPr kumimoji="1" lang="en" altLang="en-US" dirty="0" err="1">
                <a:latin typeface="Tsukushi A Round Gothic Regular" panose="02020400000000000000" pitchFamily="18" charset="-128"/>
                <a:ea typeface="Tsukushi A Round Gothic Regular" panose="02020400000000000000" pitchFamily="18" charset="-128"/>
              </a:rPr>
              <a:t>www.youtube.com</a:t>
            </a:r>
            <a:r>
              <a:rPr kumimoji="1" lang="en" altLang="en-US" dirty="0">
                <a:latin typeface="Tsukushi A Round Gothic Regular" panose="02020400000000000000" pitchFamily="18" charset="-128"/>
                <a:ea typeface="Tsukushi A Round Gothic Regular" panose="02020400000000000000" pitchFamily="18" charset="-128"/>
              </a:rPr>
              <a:t>/</a:t>
            </a:r>
            <a:r>
              <a:rPr kumimoji="1" lang="en" altLang="en-US" dirty="0" err="1">
                <a:latin typeface="Tsukushi A Round Gothic Regular" panose="02020400000000000000" pitchFamily="18" charset="-128"/>
                <a:ea typeface="Tsukushi A Round Gothic Regular" panose="02020400000000000000" pitchFamily="18" charset="-128"/>
              </a:rPr>
              <a:t>watch?v</a:t>
            </a:r>
            <a:r>
              <a:rPr kumimoji="1" lang="en" altLang="en-US" dirty="0">
                <a:latin typeface="Tsukushi A Round Gothic Regular" panose="02020400000000000000" pitchFamily="18" charset="-128"/>
                <a:ea typeface="Tsukushi A Round Gothic Regular" panose="02020400000000000000" pitchFamily="18" charset="-128"/>
              </a:rPr>
              <a:t>=WxAZT-cgLg8</a:t>
            </a:r>
            <a:endParaRPr kumimoji="1" lang="ja-TW" altLang="en-US" dirty="0">
              <a:latin typeface="Tsukushi A Round Gothic Regular" panose="02020400000000000000" pitchFamily="18" charset="-128"/>
              <a:ea typeface="Tsukushi A Round Gothic Regular" panose="02020400000000000000" pitchFamily="18" charset="-128"/>
            </a:endParaRPr>
          </a:p>
        </p:txBody>
      </p:sp>
      <p:pic>
        <p:nvPicPr>
          <p:cNvPr id="3" name="オンライン メディア 2" descr="陣内智則【コント 英会話】">
            <a:hlinkClick r:id="" action="ppaction://media"/>
            <a:extLst>
              <a:ext uri="{FF2B5EF4-FFF2-40B4-BE49-F238E27FC236}">
                <a16:creationId xmlns:a16="http://schemas.microsoft.com/office/drawing/2014/main" id="{7FD33CFF-D4CA-E9F9-172D-9A41D4A5C814}"/>
              </a:ext>
            </a:extLst>
          </p:cNvPr>
          <p:cNvPicPr>
            <a:picLocks noRot="1" noChangeAspect="1"/>
          </p:cNvPicPr>
          <p:nvPr>
            <a:videoFile r:link="rId1"/>
          </p:nvPr>
        </p:nvPicPr>
        <p:blipFill>
          <a:blip r:embed="rId3"/>
          <a:stretch>
            <a:fillRect/>
          </a:stretch>
        </p:blipFill>
        <p:spPr>
          <a:xfrm>
            <a:off x="2453833" y="2711450"/>
            <a:ext cx="7014258" cy="3963055"/>
          </a:xfrm>
          <a:prstGeom prst="rect">
            <a:avLst/>
          </a:prstGeom>
        </p:spPr>
      </p:pic>
    </p:spTree>
    <p:extLst>
      <p:ext uri="{BB962C8B-B14F-4D97-AF65-F5344CB8AC3E}">
        <p14:creationId xmlns:p14="http://schemas.microsoft.com/office/powerpoint/2010/main" val="146935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712630-19CE-954D-9C79-05698322F22E}"/>
              </a:ext>
            </a:extLst>
          </p:cNvPr>
          <p:cNvSpPr>
            <a:spLocks noGrp="1"/>
          </p:cNvSpPr>
          <p:nvPr>
            <p:ph type="title"/>
          </p:nvPr>
        </p:nvSpPr>
        <p:spPr>
          <a:xfrm>
            <a:off x="757177" y="2656912"/>
            <a:ext cx="10515600" cy="1325563"/>
          </a:xfrm>
        </p:spPr>
        <p:txBody>
          <a:bodyPr/>
          <a:lstStyle/>
          <a:p>
            <a:pPr algn="ctr"/>
            <a:r>
              <a:rPr kumimoji="1" lang="ja-JP" altLang="en-US">
                <a:latin typeface="Tsukushi B Round Gothic Regular" panose="02020400000000000000" pitchFamily="18" charset="-128"/>
                <a:ea typeface="Tsukushi B Round Gothic Regular" panose="02020400000000000000" pitchFamily="18" charset="-128"/>
              </a:rPr>
              <a:t>ネタ②：神授業</a:t>
            </a:r>
            <a:endParaRPr kumimoji="1" lang="ja-TW" altLang="en-US" dirty="0">
              <a:latin typeface="Tsukushi B Round Gothic Regular" panose="02020400000000000000" pitchFamily="18" charset="-128"/>
              <a:ea typeface="Tsukushi B Round Gothic Regular" panose="02020400000000000000" pitchFamily="18" charset="-128"/>
            </a:endParaRPr>
          </a:p>
        </p:txBody>
      </p:sp>
    </p:spTree>
    <p:extLst>
      <p:ext uri="{BB962C8B-B14F-4D97-AF65-F5344CB8AC3E}">
        <p14:creationId xmlns:p14="http://schemas.microsoft.com/office/powerpoint/2010/main" val="1704221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712630-19CE-954D-9C79-05698322F22E}"/>
              </a:ext>
            </a:extLst>
          </p:cNvPr>
          <p:cNvSpPr>
            <a:spLocks noGrp="1"/>
          </p:cNvSpPr>
          <p:nvPr>
            <p:ph type="title"/>
          </p:nvPr>
        </p:nvSpPr>
        <p:spPr/>
        <p:txBody>
          <a:bodyPr/>
          <a:lstStyle/>
          <a:p>
            <a:r>
              <a:rPr kumimoji="1" lang="ja-JP" altLang="en-US" b="1">
                <a:latin typeface="Klee Demibold" panose="02020600000000000000" pitchFamily="18" charset="-128"/>
                <a:ea typeface="Klee Demibold" panose="02020600000000000000" pitchFamily="18" charset="-128"/>
              </a:rPr>
              <a:t>学習リソース</a:t>
            </a:r>
            <a:endParaRPr kumimoji="1" lang="ja-TW" altLang="en-US" b="1" dirty="0">
              <a:latin typeface="Klee Demibold" panose="02020600000000000000" pitchFamily="18" charset="-128"/>
              <a:ea typeface="Klee Demibold" panose="02020600000000000000" pitchFamily="18" charset="-128"/>
            </a:endParaRPr>
          </a:p>
        </p:txBody>
      </p:sp>
      <p:sp>
        <p:nvSpPr>
          <p:cNvPr id="3" name="コンテンツ プレースホルダー 2">
            <a:extLst>
              <a:ext uri="{FF2B5EF4-FFF2-40B4-BE49-F238E27FC236}">
                <a16:creationId xmlns:a16="http://schemas.microsoft.com/office/drawing/2014/main" id="{EA9D596B-F1B2-DA4A-8FD4-8636A78EFE08}"/>
              </a:ext>
            </a:extLst>
          </p:cNvPr>
          <p:cNvSpPr>
            <a:spLocks noGrp="1"/>
          </p:cNvSpPr>
          <p:nvPr>
            <p:ph idx="1"/>
          </p:nvPr>
        </p:nvSpPr>
        <p:spPr/>
        <p:txBody>
          <a:bodyPr>
            <a:normAutofit/>
          </a:bodyPr>
          <a:lstStyle/>
          <a:p>
            <a:pPr marL="0" indent="0">
              <a:buNone/>
            </a:pPr>
            <a:r>
              <a:rPr kumimoji="1" lang="ja-JP" altLang="en-US">
                <a:latin typeface="Tsukushi A Round Gothic Regular" panose="02020400000000000000" pitchFamily="18" charset="-128"/>
                <a:ea typeface="Tsukushi A Round Gothic Regular" panose="02020400000000000000" pitchFamily="18" charset="-128"/>
              </a:rPr>
              <a:t>　</a:t>
            </a:r>
            <a:r>
              <a:rPr kumimoji="1" lang="en-US" altLang="ja-TW" dirty="0">
                <a:latin typeface="Tsukushi A Round Gothic Regular" panose="02020400000000000000" pitchFamily="18" charset="-128"/>
                <a:ea typeface="Tsukushi A Round Gothic Regular" panose="02020400000000000000" pitchFamily="18" charset="-128"/>
              </a:rPr>
              <a:t>インターネットが普及している今、日本語の勉強に使える資源もますます豊富になっており、このスライドでは主に日本語のお笑いを通して勉強する方法を紹介します。今回は誰でも無料で使えるYouTubeチャンネルを使い、勉強します。</a:t>
            </a:r>
          </a:p>
          <a:p>
            <a:pPr marL="0" indent="0">
              <a:buNone/>
            </a:pPr>
            <a:r>
              <a:rPr kumimoji="1" lang="en-US" altLang="ja-TW" dirty="0">
                <a:latin typeface="Tsukushi A Round Gothic Regular" panose="02020400000000000000" pitchFamily="18" charset="-128"/>
                <a:ea typeface="Tsukushi A Round Gothic Regular" panose="02020400000000000000" pitchFamily="18" charset="-128"/>
              </a:rPr>
              <a:t>（話についていけない時は、再生速度を0.75倍速に落としてみてください）</a:t>
            </a:r>
          </a:p>
          <a:p>
            <a:pPr marL="0" indent="0">
              <a:buNone/>
            </a:pPr>
            <a:endParaRPr kumimoji="1" lang="en-US" altLang="ja-TW" dirty="0">
              <a:latin typeface="Tsukushi A Round Gothic Regular" panose="02020400000000000000" pitchFamily="18" charset="-128"/>
              <a:ea typeface="Tsukushi A Round Gothic Regular" panose="02020400000000000000" pitchFamily="18" charset="-128"/>
            </a:endParaRPr>
          </a:p>
          <a:p>
            <a:pPr marL="0" indent="0">
              <a:buNone/>
            </a:pPr>
            <a:r>
              <a:rPr kumimoji="1" lang="en-US" altLang="ja-TW" dirty="0" err="1">
                <a:latin typeface="Tsukushi A Round Gothic Regular" panose="02020400000000000000" pitchFamily="18" charset="-128"/>
                <a:ea typeface="Tsukushi A Round Gothic Regular" panose="02020400000000000000" pitchFamily="18" charset="-128"/>
              </a:rPr>
              <a:t>有料リソース：Prime</a:t>
            </a:r>
            <a:r>
              <a:rPr kumimoji="1" lang="en-US" altLang="ja-TW" dirty="0">
                <a:latin typeface="Tsukushi A Round Gothic Regular" panose="02020400000000000000" pitchFamily="18" charset="-128"/>
                <a:ea typeface="Tsukushi A Round Gothic Regular" panose="02020400000000000000" pitchFamily="18" charset="-128"/>
              </a:rPr>
              <a:t> </a:t>
            </a:r>
            <a:r>
              <a:rPr kumimoji="1" lang="en-US" altLang="ja-TW" dirty="0" err="1">
                <a:latin typeface="Tsukushi A Round Gothic Regular" panose="02020400000000000000" pitchFamily="18" charset="-128"/>
                <a:ea typeface="Tsukushi A Round Gothic Regular" panose="02020400000000000000" pitchFamily="18" charset="-128"/>
              </a:rPr>
              <a:t>Video、Paravi、NHK</a:t>
            </a:r>
            <a:r>
              <a:rPr kumimoji="1" lang="ja-JP" altLang="en-US">
                <a:latin typeface="Tsukushi A Round Gothic Regular" panose="02020400000000000000" pitchFamily="18" charset="-128"/>
                <a:ea typeface="Tsukushi A Round Gothic Regular" panose="02020400000000000000" pitchFamily="18" charset="-128"/>
              </a:rPr>
              <a:t>オンデマンド</a:t>
            </a:r>
            <a:r>
              <a:rPr kumimoji="1" lang="en-US" altLang="ja-JP" dirty="0">
                <a:latin typeface="Tsukushi A Round Gothic Regular" panose="02020400000000000000" pitchFamily="18" charset="-128"/>
                <a:ea typeface="Tsukushi A Round Gothic Regular" panose="02020400000000000000" pitchFamily="18" charset="-128"/>
              </a:rPr>
              <a:t>…</a:t>
            </a:r>
          </a:p>
          <a:p>
            <a:pPr marL="0" indent="0">
              <a:buNone/>
            </a:pPr>
            <a:r>
              <a:rPr kumimoji="1" lang="en-US" altLang="ja-TW" dirty="0" err="1">
                <a:latin typeface="Tsukushi A Round Gothic Regular" panose="02020400000000000000" pitchFamily="18" charset="-128"/>
                <a:ea typeface="Tsukushi A Round Gothic Regular" panose="02020400000000000000" pitchFamily="18" charset="-128"/>
              </a:rPr>
              <a:t>無料リソース：YouTube、Tver、NHKらじるらじる</a:t>
            </a:r>
            <a:r>
              <a:rPr kumimoji="1" lang="en-US" altLang="ja-TW" dirty="0">
                <a:latin typeface="Tsukushi A Round Gothic Regular" panose="02020400000000000000" pitchFamily="18" charset="-128"/>
                <a:ea typeface="Tsukushi A Round Gothic Regular" panose="02020400000000000000" pitchFamily="18" charset="-128"/>
              </a:rPr>
              <a:t>…</a:t>
            </a:r>
          </a:p>
        </p:txBody>
      </p:sp>
      <p:pic>
        <p:nvPicPr>
          <p:cNvPr id="8" name="Audio Recording 2023/11/28 午後2:32:37">
            <a:hlinkClick r:id="" action="ppaction://media"/>
            <a:extLst>
              <a:ext uri="{FF2B5EF4-FFF2-40B4-BE49-F238E27FC236}">
                <a16:creationId xmlns:a16="http://schemas.microsoft.com/office/drawing/2014/main" id="{6F272C35-9D5A-16F8-D04C-53B499521B2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47400" y="5770563"/>
            <a:ext cx="812800" cy="812800"/>
          </a:xfrm>
          <a:prstGeom prst="rect">
            <a:avLst/>
          </a:prstGeom>
        </p:spPr>
      </p:pic>
    </p:spTree>
    <p:extLst>
      <p:ext uri="{BB962C8B-B14F-4D97-AF65-F5344CB8AC3E}">
        <p14:creationId xmlns:p14="http://schemas.microsoft.com/office/powerpoint/2010/main" val="41098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6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9A9664-0F26-504D-8C7E-4EED21C8763E}"/>
              </a:ext>
            </a:extLst>
          </p:cNvPr>
          <p:cNvSpPr>
            <a:spLocks noGrp="1"/>
          </p:cNvSpPr>
          <p:nvPr>
            <p:ph type="title"/>
          </p:nvPr>
        </p:nvSpPr>
        <p:spPr>
          <a:xfrm>
            <a:off x="735724" y="365125"/>
            <a:ext cx="10618076" cy="1325563"/>
          </a:xfrm>
        </p:spPr>
        <p:txBody>
          <a:bodyPr/>
          <a:lstStyle/>
          <a:p>
            <a:r>
              <a:rPr kumimoji="1" lang="ja-JP" altLang="en-US">
                <a:latin typeface="Tsukushi B Round Gothic Regular" panose="02020400000000000000" pitchFamily="18" charset="-128"/>
                <a:ea typeface="Tsukushi B Round Gothic Regular" panose="02020400000000000000" pitchFamily="18" charset="-128"/>
              </a:rPr>
              <a:t>「神授業」の単語：名詞</a:t>
            </a:r>
            <a:endParaRPr kumimoji="1" lang="ja-TW" altLang="en-US" dirty="0">
              <a:latin typeface="Tsukushi B Round Gothic Regular" panose="02020400000000000000" pitchFamily="18" charset="-128"/>
              <a:ea typeface="Tsukushi B Round Gothic Regular" panose="02020400000000000000" pitchFamily="18" charset="-128"/>
            </a:endParaRPr>
          </a:p>
        </p:txBody>
      </p:sp>
      <p:graphicFrame>
        <p:nvGraphicFramePr>
          <p:cNvPr id="4" name="コンテンツ プレースホルダー 3">
            <a:extLst>
              <a:ext uri="{FF2B5EF4-FFF2-40B4-BE49-F238E27FC236}">
                <a16:creationId xmlns:a16="http://schemas.microsoft.com/office/drawing/2014/main" id="{E50B726D-7DB5-CA1E-16FB-F46948348D6A}"/>
              </a:ext>
            </a:extLst>
          </p:cNvPr>
          <p:cNvGraphicFramePr>
            <a:graphicFrameLocks noGrp="1"/>
          </p:cNvGraphicFramePr>
          <p:nvPr>
            <p:ph idx="1"/>
            <p:extLst>
              <p:ext uri="{D42A27DB-BD31-4B8C-83A1-F6EECF244321}">
                <p14:modId xmlns:p14="http://schemas.microsoft.com/office/powerpoint/2010/main" val="2182735027"/>
              </p:ext>
            </p:extLst>
          </p:nvPr>
        </p:nvGraphicFramePr>
        <p:xfrm>
          <a:off x="838200" y="1825625"/>
          <a:ext cx="10515600" cy="46939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582087148"/>
                    </a:ext>
                  </a:extLst>
                </a:gridCol>
                <a:gridCol w="2628900">
                  <a:extLst>
                    <a:ext uri="{9D8B030D-6E8A-4147-A177-3AD203B41FA5}">
                      <a16:colId xmlns:a16="http://schemas.microsoft.com/office/drawing/2014/main" val="1397921053"/>
                    </a:ext>
                  </a:extLst>
                </a:gridCol>
                <a:gridCol w="2628900">
                  <a:extLst>
                    <a:ext uri="{9D8B030D-6E8A-4147-A177-3AD203B41FA5}">
                      <a16:colId xmlns:a16="http://schemas.microsoft.com/office/drawing/2014/main" val="3177410826"/>
                    </a:ext>
                  </a:extLst>
                </a:gridCol>
                <a:gridCol w="2628900">
                  <a:extLst>
                    <a:ext uri="{9D8B030D-6E8A-4147-A177-3AD203B41FA5}">
                      <a16:colId xmlns:a16="http://schemas.microsoft.com/office/drawing/2014/main" val="3183239269"/>
                    </a:ext>
                  </a:extLst>
                </a:gridCol>
              </a:tblGrid>
              <a:tr h="370840">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発音</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表記</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中国語</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2408661671"/>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①</a:t>
                      </a:r>
                      <a:r>
                        <a:rPr kumimoji="1" lang="ja-JP" altLang="en-US" sz="2200">
                          <a:latin typeface="Tsukushi A Round Gothic Regular" panose="02020400000000000000" pitchFamily="18" charset="-128"/>
                          <a:ea typeface="Tsukushi A Round Gothic Regular" panose="02020400000000000000" pitchFamily="18" charset="-128"/>
                        </a:rPr>
                        <a:t>こんたん</a:t>
                      </a:r>
                    </a:p>
                  </a:txBody>
                  <a:tcPr/>
                </a:tc>
                <a:tc>
                  <a:txBody>
                    <a:bodyPr/>
                    <a:lstStyle/>
                    <a:p>
                      <a:r>
                        <a:rPr lang="ja-JP" altLang="en-US" sz="2200">
                          <a:latin typeface="Tsukushi A Round Gothic Regular" panose="02020400000000000000" pitchFamily="18" charset="-128"/>
                          <a:ea typeface="Tsukushi A Round Gothic Regular" panose="02020400000000000000" pitchFamily="18" charset="-128"/>
                        </a:rPr>
                        <a:t>魂胆</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如意算盤</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460213209"/>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⓪</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lang="ja-JP" altLang="en-US" sz="2200">
                          <a:latin typeface="Tsukushi A Round Gothic Regular" panose="02020400000000000000" pitchFamily="18" charset="-128"/>
                          <a:ea typeface="Tsukushi A Round Gothic Regular" panose="02020400000000000000" pitchFamily="18" charset="-128"/>
                        </a:rPr>
                        <a:t>ザーサイ</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搾菜</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71905297"/>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⑤</a:t>
                      </a:r>
                      <a:r>
                        <a:rPr kumimoji="1" lang="ja-JP" altLang="en-US" sz="2200">
                          <a:latin typeface="Tsukushi A Round Gothic Regular" panose="02020400000000000000" pitchFamily="18" charset="-128"/>
                          <a:ea typeface="Tsukushi A Round Gothic Regular" panose="02020400000000000000" pitchFamily="18" charset="-128"/>
                        </a:rPr>
                        <a:t>たいいくずわり</a:t>
                      </a:r>
                    </a:p>
                  </a:txBody>
                  <a:tcPr/>
                </a:tc>
                <a:tc>
                  <a:txBody>
                    <a:bodyPr/>
                    <a:lstStyle/>
                    <a:p>
                      <a:r>
                        <a:rPr lang="ja-JP" altLang="en-US" sz="2200">
                          <a:latin typeface="Tsukushi A Round Gothic Regular" panose="02020400000000000000" pitchFamily="18" charset="-128"/>
                          <a:ea typeface="Tsukushi A Round Gothic Regular" panose="02020400000000000000" pitchFamily="18" charset="-128"/>
                        </a:rPr>
                        <a:t>体育座り</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抱膝坐</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1768849005"/>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①</a:t>
                      </a:r>
                      <a:r>
                        <a:rPr kumimoji="1" lang="ja-JP" altLang="en-US" sz="2200">
                          <a:latin typeface="Tsukushi A Round Gothic Regular" panose="02020400000000000000" pitchFamily="18" charset="-128"/>
                          <a:ea typeface="Tsukushi A Round Gothic Regular" panose="02020400000000000000" pitchFamily="18" charset="-128"/>
                        </a:rPr>
                        <a:t>わかめ</a:t>
                      </a:r>
                    </a:p>
                  </a:txBody>
                  <a:tcPr/>
                </a:tc>
                <a:tc>
                  <a:txBody>
                    <a:bodyPr/>
                    <a:lstStyle/>
                    <a:p>
                      <a:r>
                        <a:rPr lang="ja-JP" altLang="en-US" sz="2200">
                          <a:latin typeface="Tsukushi A Round Gothic Regular" panose="02020400000000000000" pitchFamily="18" charset="-128"/>
                          <a:ea typeface="Tsukushi A Round Gothic Regular" panose="02020400000000000000" pitchFamily="18" charset="-128"/>
                        </a:rPr>
                        <a:t>△若布</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海帶芽</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2477426236"/>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①</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lang="ja-JP" altLang="en-US" sz="2200">
                          <a:latin typeface="Tsukushi A Round Gothic Regular" panose="02020400000000000000" pitchFamily="18" charset="-128"/>
                          <a:ea typeface="Tsukushi A Round Gothic Regular" panose="02020400000000000000" pitchFamily="18" charset="-128"/>
                        </a:rPr>
                        <a:t>ひじき</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羊栖菜</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2269119647"/>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④</a:t>
                      </a:r>
                      <a:r>
                        <a:rPr kumimoji="1" lang="ja-JP" altLang="en-US" sz="2200">
                          <a:latin typeface="Tsukushi A Round Gothic Regular" panose="02020400000000000000" pitchFamily="18" charset="-128"/>
                          <a:ea typeface="Tsukushi A Round Gothic Regular" panose="02020400000000000000" pitchFamily="18" charset="-128"/>
                        </a:rPr>
                        <a:t>せっとくりょく</a:t>
                      </a:r>
                    </a:p>
                  </a:txBody>
                  <a:tcPr/>
                </a:tc>
                <a:tc>
                  <a:txBody>
                    <a:bodyPr/>
                    <a:lstStyle/>
                    <a:p>
                      <a:r>
                        <a:rPr lang="ja-JP" altLang="en-US" sz="2200">
                          <a:latin typeface="Tsukushi A Round Gothic Regular" panose="02020400000000000000" pitchFamily="18" charset="-128"/>
                          <a:ea typeface="Tsukushi A Round Gothic Regular" panose="02020400000000000000" pitchFamily="18" charset="-128"/>
                        </a:rPr>
                        <a:t>説得力</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説服力</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4113838558"/>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③</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lang="ja-JP" altLang="en-US" sz="2200">
                          <a:latin typeface="Tsukushi A Round Gothic Regular" panose="02020400000000000000" pitchFamily="18" charset="-128"/>
                          <a:ea typeface="Tsukushi A Round Gothic Regular" panose="02020400000000000000" pitchFamily="18" charset="-128"/>
                        </a:rPr>
                        <a:t>クロワッサン</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可頌</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1245172296"/>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a:t>
                      </a:r>
                      <a:r>
                        <a:rPr kumimoji="1" lang="ja-JP" altLang="en-US" sz="2200">
                          <a:latin typeface="Tsukushi A Round Gothic Regular" panose="02020400000000000000" pitchFamily="18" charset="-128"/>
                          <a:ea typeface="Tsukushi A Round Gothic Regular" panose="02020400000000000000" pitchFamily="18" charset="-128"/>
                        </a:rPr>
                        <a:t>じごく</a:t>
                      </a:r>
                    </a:p>
                  </a:txBody>
                  <a:tcPr/>
                </a:tc>
                <a:tc>
                  <a:txBody>
                    <a:bodyPr/>
                    <a:lstStyle/>
                    <a:p>
                      <a:r>
                        <a:rPr lang="en-US" altLang="ja-JP" sz="2200" dirty="0">
                          <a:latin typeface="Tsukushi A Round Gothic Regular" panose="02020400000000000000" pitchFamily="18" charset="-128"/>
                          <a:ea typeface="Tsukushi A Round Gothic Regular" panose="02020400000000000000" pitchFamily="18" charset="-128"/>
                        </a:rPr>
                        <a:t>〜</a:t>
                      </a:r>
                      <a:r>
                        <a:rPr lang="ja-JP" altLang="en-US" sz="2200">
                          <a:latin typeface="Tsukushi A Round Gothic Regular" panose="02020400000000000000" pitchFamily="18" charset="-128"/>
                          <a:ea typeface="Tsukushi A Round Gothic Regular" panose="02020400000000000000" pitchFamily="18" charset="-128"/>
                        </a:rPr>
                        <a:t>地獄</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比喩盡是些</a:t>
                      </a:r>
                      <a:r>
                        <a:rPr kumimoji="1" lang="zh-TW" altLang="en-US" sz="2200" dirty="0">
                          <a:latin typeface="Tsukushi A Round Gothic Regular" panose="02020400000000000000" pitchFamily="18" charset="-128"/>
                          <a:ea typeface="Tsukushi A Round Gothic Regular" panose="02020400000000000000" pitchFamily="18" charset="-128"/>
                        </a:rPr>
                        <a:t>～</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1241904492"/>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②</a:t>
                      </a:r>
                      <a:r>
                        <a:rPr kumimoji="1" lang="ja-JP" altLang="en-US" sz="2200">
                          <a:latin typeface="Tsukushi A Round Gothic Regular" panose="02020400000000000000" pitchFamily="18" charset="-128"/>
                          <a:ea typeface="Tsukushi A Round Gothic Regular" panose="02020400000000000000" pitchFamily="18" charset="-128"/>
                        </a:rPr>
                        <a:t>やみ</a:t>
                      </a:r>
                    </a:p>
                  </a:txBody>
                  <a:tcPr/>
                </a:tc>
                <a:tc>
                  <a:txBody>
                    <a:bodyPr/>
                    <a:lstStyle/>
                    <a:p>
                      <a:r>
                        <a:rPr lang="ja-JP" altLang="en-US" sz="2200">
                          <a:latin typeface="Tsukushi A Round Gothic Regular" panose="02020400000000000000" pitchFamily="18" charset="-128"/>
                          <a:ea typeface="Tsukushi A Round Gothic Regular" panose="02020400000000000000" pitchFamily="18" charset="-128"/>
                        </a:rPr>
                        <a:t>闇</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黒暗</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2549042886"/>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③</a:t>
                      </a:r>
                      <a:r>
                        <a:rPr kumimoji="1" lang="ja-JP" altLang="en-US" sz="2200">
                          <a:latin typeface="Tsukushi A Round Gothic Regular" panose="02020400000000000000" pitchFamily="18" charset="-128"/>
                          <a:ea typeface="Tsukushi A Round Gothic Regular" panose="02020400000000000000" pitchFamily="18" charset="-128"/>
                        </a:rPr>
                        <a:t>なべぶぎょう</a:t>
                      </a:r>
                    </a:p>
                  </a:txBody>
                  <a:tcPr/>
                </a:tc>
                <a:tc>
                  <a:txBody>
                    <a:bodyPr/>
                    <a:lstStyle/>
                    <a:p>
                      <a:r>
                        <a:rPr lang="ja-JP" altLang="en-US" sz="2200">
                          <a:latin typeface="Tsukushi A Round Gothic Regular" panose="02020400000000000000" pitchFamily="18" charset="-128"/>
                          <a:ea typeface="Tsukushi A Round Gothic Regular" panose="02020400000000000000" pitchFamily="18" charset="-128"/>
                        </a:rPr>
                        <a:t>鍋奉行</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吃火鍋時主導的人</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2997822170"/>
                  </a:ext>
                </a:extLst>
              </a:tr>
            </a:tbl>
          </a:graphicData>
        </a:graphic>
      </p:graphicFrame>
      <p:pic>
        <p:nvPicPr>
          <p:cNvPr id="5" name="Audio Recording 2023/11/30 午後0:56:07">
            <a:hlinkClick r:id="" action="ppaction://media"/>
            <a:extLst>
              <a:ext uri="{FF2B5EF4-FFF2-40B4-BE49-F238E27FC236}">
                <a16:creationId xmlns:a16="http://schemas.microsoft.com/office/drawing/2014/main" id="{0DAD855F-EF17-A91F-E741-3C13F4CFDC1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41000" y="732717"/>
            <a:ext cx="812800" cy="812800"/>
          </a:xfrm>
          <a:prstGeom prst="rect">
            <a:avLst/>
          </a:prstGeom>
        </p:spPr>
      </p:pic>
    </p:spTree>
    <p:extLst>
      <p:ext uri="{BB962C8B-B14F-4D97-AF65-F5344CB8AC3E}">
        <p14:creationId xmlns:p14="http://schemas.microsoft.com/office/powerpoint/2010/main" val="160190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9A9664-0F26-504D-8C7E-4EED21C8763E}"/>
              </a:ext>
            </a:extLst>
          </p:cNvPr>
          <p:cNvSpPr>
            <a:spLocks noGrp="1"/>
          </p:cNvSpPr>
          <p:nvPr>
            <p:ph type="title"/>
          </p:nvPr>
        </p:nvSpPr>
        <p:spPr>
          <a:xfrm>
            <a:off x="735724" y="365125"/>
            <a:ext cx="10618076" cy="1325563"/>
          </a:xfrm>
        </p:spPr>
        <p:txBody>
          <a:bodyPr/>
          <a:lstStyle/>
          <a:p>
            <a:r>
              <a:rPr kumimoji="1" lang="ja-JP" altLang="en-US">
                <a:latin typeface="Tsukushi B Round Gothic Regular" panose="02020400000000000000" pitchFamily="18" charset="-128"/>
                <a:ea typeface="Tsukushi B Round Gothic Regular" panose="02020400000000000000" pitchFamily="18" charset="-128"/>
              </a:rPr>
              <a:t>「神授業」単語：その他</a:t>
            </a:r>
            <a:endParaRPr kumimoji="1" lang="ja-TW" altLang="en-US" dirty="0">
              <a:latin typeface="Tsukushi B Round Gothic Regular" panose="02020400000000000000" pitchFamily="18" charset="-128"/>
              <a:ea typeface="Tsukushi B Round Gothic Regular" panose="02020400000000000000" pitchFamily="18" charset="-128"/>
            </a:endParaRPr>
          </a:p>
        </p:txBody>
      </p:sp>
      <p:graphicFrame>
        <p:nvGraphicFramePr>
          <p:cNvPr id="4" name="コンテンツ プレースホルダー 3">
            <a:extLst>
              <a:ext uri="{FF2B5EF4-FFF2-40B4-BE49-F238E27FC236}">
                <a16:creationId xmlns:a16="http://schemas.microsoft.com/office/drawing/2014/main" id="{86C7C89B-1284-2AF2-BBAC-F994547EAEF6}"/>
              </a:ext>
            </a:extLst>
          </p:cNvPr>
          <p:cNvGraphicFramePr>
            <a:graphicFrameLocks noGrp="1"/>
          </p:cNvGraphicFramePr>
          <p:nvPr>
            <p:ph idx="1"/>
            <p:extLst>
              <p:ext uri="{D42A27DB-BD31-4B8C-83A1-F6EECF244321}">
                <p14:modId xmlns:p14="http://schemas.microsoft.com/office/powerpoint/2010/main" val="147701453"/>
              </p:ext>
            </p:extLst>
          </p:nvPr>
        </p:nvGraphicFramePr>
        <p:xfrm>
          <a:off x="601884" y="1825625"/>
          <a:ext cx="10751915" cy="4267200"/>
        </p:xfrm>
        <a:graphic>
          <a:graphicData uri="http://schemas.openxmlformats.org/drawingml/2006/table">
            <a:tbl>
              <a:tblPr firstRow="1" bandRow="1">
                <a:tableStyleId>{5C22544A-7EE6-4342-B048-85BDC9FD1C3A}</a:tableStyleId>
              </a:tblPr>
              <a:tblGrid>
                <a:gridCol w="2453832">
                  <a:extLst>
                    <a:ext uri="{9D8B030D-6E8A-4147-A177-3AD203B41FA5}">
                      <a16:colId xmlns:a16="http://schemas.microsoft.com/office/drawing/2014/main" val="572029525"/>
                    </a:ext>
                  </a:extLst>
                </a:gridCol>
                <a:gridCol w="1342664">
                  <a:extLst>
                    <a:ext uri="{9D8B030D-6E8A-4147-A177-3AD203B41FA5}">
                      <a16:colId xmlns:a16="http://schemas.microsoft.com/office/drawing/2014/main" val="2475366714"/>
                    </a:ext>
                  </a:extLst>
                </a:gridCol>
                <a:gridCol w="3194612">
                  <a:extLst>
                    <a:ext uri="{9D8B030D-6E8A-4147-A177-3AD203B41FA5}">
                      <a16:colId xmlns:a16="http://schemas.microsoft.com/office/drawing/2014/main" val="1667129718"/>
                    </a:ext>
                  </a:extLst>
                </a:gridCol>
                <a:gridCol w="1610424">
                  <a:extLst>
                    <a:ext uri="{9D8B030D-6E8A-4147-A177-3AD203B41FA5}">
                      <a16:colId xmlns:a16="http://schemas.microsoft.com/office/drawing/2014/main" val="1581453898"/>
                    </a:ext>
                  </a:extLst>
                </a:gridCol>
                <a:gridCol w="2150383">
                  <a:extLst>
                    <a:ext uri="{9D8B030D-6E8A-4147-A177-3AD203B41FA5}">
                      <a16:colId xmlns:a16="http://schemas.microsoft.com/office/drawing/2014/main" val="1739713354"/>
                    </a:ext>
                  </a:extLst>
                </a:gridCol>
              </a:tblGrid>
              <a:tr h="370840">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発音</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表記</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品詞</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中国語</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984952067"/>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③</a:t>
                      </a:r>
                      <a:r>
                        <a:rPr kumimoji="1" lang="ja-JP" altLang="en-US" sz="2200">
                          <a:latin typeface="Tsukushi A Round Gothic Regular" panose="02020400000000000000" pitchFamily="18" charset="-128"/>
                          <a:ea typeface="Tsukushi A Round Gothic Regular" panose="02020400000000000000" pitchFamily="18" charset="-128"/>
                        </a:rPr>
                        <a:t>きがえる</a:t>
                      </a:r>
                    </a:p>
                  </a:txBody>
                  <a:tcPr/>
                </a:tc>
                <a:tc>
                  <a:txBody>
                    <a:bodyPr/>
                    <a:lstStyle/>
                    <a:p>
                      <a:r>
                        <a:rPr lang="ja-JP" altLang="en-US" sz="2200">
                          <a:latin typeface="Tsukushi A Round Gothic Regular" panose="02020400000000000000" pitchFamily="18" charset="-128"/>
                          <a:ea typeface="Tsukushi A Round Gothic Regular" panose="02020400000000000000" pitchFamily="18" charset="-128"/>
                        </a:rPr>
                        <a:t>着替える</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他動詞</a:t>
                      </a:r>
                      <a:r>
                        <a:rPr kumimoji="1" lang="en-US" altLang="ja-JP" sz="2200" dirty="0">
                          <a:latin typeface="Tsukushi A Round Gothic Regular" panose="02020400000000000000" pitchFamily="18" charset="-128"/>
                          <a:ea typeface="Tsukushi A Round Gothic Regular" panose="02020400000000000000" pitchFamily="18" charset="-128"/>
                        </a:rPr>
                        <a:t>Ⅱ</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換衣服</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4042584405"/>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①</a:t>
                      </a:r>
                      <a:r>
                        <a:rPr kumimoji="1" lang="ja-JP" altLang="en-US" sz="2200">
                          <a:latin typeface="Tsukushi A Round Gothic Regular" panose="02020400000000000000" pitchFamily="18" charset="-128"/>
                          <a:ea typeface="Tsukushi A Round Gothic Regular" panose="02020400000000000000" pitchFamily="18" charset="-128"/>
                        </a:rPr>
                        <a:t>かむ</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200">
                          <a:latin typeface="Tsukushi A Round Gothic Regular" panose="02020400000000000000" pitchFamily="18" charset="-128"/>
                          <a:ea typeface="Tsukushi A Round Gothic Regular" panose="02020400000000000000" pitchFamily="18" charset="-128"/>
                        </a:rPr>
                        <a:t>噛む　</a:t>
                      </a:r>
                      <a:endParaRPr lang="en-US" altLang="ja-JP" sz="2200" dirty="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他動詞</a:t>
                      </a:r>
                      <a:r>
                        <a:rPr kumimoji="1" lang="en-US" altLang="ja-JP" sz="2200" dirty="0">
                          <a:latin typeface="Tsukushi A Round Gothic Regular" panose="02020400000000000000" pitchFamily="18" charset="-128"/>
                          <a:ea typeface="Tsukushi A Round Gothic Regular" panose="02020400000000000000" pitchFamily="18" charset="-128"/>
                        </a:rPr>
                        <a:t>Ⅰ</a:t>
                      </a:r>
                      <a:r>
                        <a:rPr kumimoji="1" lang="zh-TW" altLang="en-US" sz="2200" dirty="0">
                          <a:latin typeface="Tsukushi A Round Gothic Regular" panose="02020400000000000000" pitchFamily="18" charset="-128"/>
                          <a:ea typeface="Tsukushi A Round Gothic Regular" panose="02020400000000000000" pitchFamily="18" charset="-128"/>
                        </a:rPr>
                        <a:t>（用法為自動）</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吃螺絲</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78098341"/>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②</a:t>
                      </a:r>
                      <a:r>
                        <a:rPr kumimoji="1" lang="ja-JP" altLang="en-US" sz="2200">
                          <a:latin typeface="Tsukushi A Round Gothic Regular" panose="02020400000000000000" pitchFamily="18" charset="-128"/>
                          <a:ea typeface="Tsukushi A Round Gothic Regular" panose="02020400000000000000" pitchFamily="18" charset="-128"/>
                        </a:rPr>
                        <a:t>よふかし</a:t>
                      </a:r>
                    </a:p>
                  </a:txBody>
                  <a:tcPr/>
                </a:tc>
                <a:tc>
                  <a:txBody>
                    <a:bodyPr/>
                    <a:lstStyle/>
                    <a:p>
                      <a:r>
                        <a:rPr lang="ja-JP" altLang="en-US" sz="2200">
                          <a:latin typeface="Tsukushi A Round Gothic Regular" panose="02020400000000000000" pitchFamily="18" charset="-128"/>
                          <a:ea typeface="Tsukushi A Round Gothic Regular" panose="02020400000000000000" pitchFamily="18" charset="-128"/>
                        </a:rPr>
                        <a:t>夜更かし</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自動詞</a:t>
                      </a:r>
                      <a:r>
                        <a:rPr kumimoji="1" lang="en-US" altLang="ja-JP" sz="2200" dirty="0">
                          <a:latin typeface="Tsukushi A Round Gothic Regular" panose="02020400000000000000" pitchFamily="18" charset="-128"/>
                          <a:ea typeface="Tsukushi A Round Gothic Regular" panose="02020400000000000000" pitchFamily="18" charset="-128"/>
                        </a:rPr>
                        <a:t>Ⅲ</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熬夜</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612507384"/>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③</a:t>
                      </a:r>
                      <a:r>
                        <a:rPr kumimoji="1" lang="ja-JP" altLang="en-US" sz="2200">
                          <a:latin typeface="Tsukushi A Round Gothic Regular" panose="02020400000000000000" pitchFamily="18" charset="-128"/>
                          <a:ea typeface="Tsukushi A Round Gothic Regular" panose="02020400000000000000" pitchFamily="18" charset="-128"/>
                        </a:rPr>
                        <a:t>どうりで</a:t>
                      </a:r>
                    </a:p>
                  </a:txBody>
                  <a:tcPr/>
                </a:tc>
                <a:tc>
                  <a:txBody>
                    <a:bodyPr/>
                    <a:lstStyle/>
                    <a:p>
                      <a:r>
                        <a:rPr lang="ja-JP" altLang="en-US" sz="2200">
                          <a:latin typeface="Tsukushi A Round Gothic Regular" panose="02020400000000000000" pitchFamily="18" charset="-128"/>
                          <a:ea typeface="Tsukushi A Round Gothic Regular" panose="02020400000000000000" pitchFamily="18" charset="-128"/>
                        </a:rPr>
                        <a:t>道理で　</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副詞</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難怪</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2435831029"/>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③</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lang="ja-JP" altLang="en-US" sz="2200">
                          <a:latin typeface="Tsukushi A Round Gothic Regular" panose="02020400000000000000" pitchFamily="18" charset="-128"/>
                          <a:ea typeface="Tsukushi A Round Gothic Regular" panose="02020400000000000000" pitchFamily="18" charset="-128"/>
                        </a:rPr>
                        <a:t>まあまあ　</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a:latin typeface="Tsukushi A Round Gothic Regular" panose="02020400000000000000" pitchFamily="18" charset="-128"/>
                          <a:ea typeface="Tsukushi A Round Gothic Regular" panose="02020400000000000000" pitchFamily="18" charset="-128"/>
                        </a:rPr>
                        <a:t>副詞</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馬馬虎虎</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540191671"/>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①</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lang="ja-JP" altLang="en-US" sz="2200">
                          <a:latin typeface="Tsukushi A Round Gothic Regular" panose="02020400000000000000" pitchFamily="18" charset="-128"/>
                          <a:ea typeface="Tsukushi A Round Gothic Regular" panose="02020400000000000000" pitchFamily="18" charset="-128"/>
                        </a:rPr>
                        <a:t>サクサク</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形容名詞</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酥脆</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サクサクだ</a:t>
                      </a:r>
                    </a:p>
                  </a:txBody>
                  <a:tcPr/>
                </a:tc>
                <a:extLst>
                  <a:ext uri="{0D108BD9-81ED-4DB2-BD59-A6C34878D82A}">
                    <a16:rowId xmlns:a16="http://schemas.microsoft.com/office/drawing/2014/main" val="93298011"/>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⓪</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lang="ja-JP" altLang="en-US" sz="2200">
                          <a:latin typeface="Tsukushi A Round Gothic Regular" panose="02020400000000000000" pitchFamily="18" charset="-128"/>
                          <a:ea typeface="Tsukushi A Round Gothic Regular" panose="02020400000000000000" pitchFamily="18" charset="-128"/>
                        </a:rPr>
                        <a:t>かみかみ　</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形容名詞</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吃螺絲</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735160366"/>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⓪</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200">
                          <a:latin typeface="Tsukushi A Round Gothic Regular" panose="02020400000000000000" pitchFamily="18" charset="-128"/>
                          <a:ea typeface="Tsukushi A Round Gothic Regular" panose="02020400000000000000" pitchFamily="18" charset="-128"/>
                        </a:rPr>
                        <a:t>ごっちゃ</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形容名詞</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混在一起</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2605108457"/>
                  </a:ext>
                </a:extLst>
              </a:tr>
              <a:tr h="370840">
                <a:tc>
                  <a:txBody>
                    <a:bodyPr/>
                    <a:lstStyle/>
                    <a:p>
                      <a:r>
                        <a:rPr kumimoji="1" lang="en-US" altLang="ja-JP" sz="2200" dirty="0">
                          <a:latin typeface="Tsukushi A Round Gothic Regular" panose="02020400000000000000" pitchFamily="18" charset="-128"/>
                          <a:ea typeface="Tsukushi A Round Gothic Regular" panose="02020400000000000000" pitchFamily="18" charset="-128"/>
                        </a:rPr>
                        <a:t>⓪</a:t>
                      </a:r>
                      <a:r>
                        <a:rPr kumimoji="1" lang="ja-JP" altLang="en-US" sz="2200">
                          <a:latin typeface="Tsukushi A Round Gothic Regular" panose="02020400000000000000" pitchFamily="18" charset="-128"/>
                          <a:ea typeface="Tsukushi A Round Gothic Regular" panose="02020400000000000000" pitchFamily="18" charset="-128"/>
                        </a:rPr>
                        <a:t>ばくはつてきに</a:t>
                      </a:r>
                    </a:p>
                  </a:txBody>
                  <a:tcPr/>
                </a:tc>
                <a:tc>
                  <a:txBody>
                    <a:bodyPr/>
                    <a:lstStyle/>
                    <a:p>
                      <a:r>
                        <a:rPr lang="ja-JP" altLang="en-US" sz="2200">
                          <a:latin typeface="Tsukushi A Round Gothic Regular" panose="02020400000000000000" pitchFamily="18" charset="-128"/>
                          <a:ea typeface="Tsukushi A Round Gothic Regular" panose="02020400000000000000" pitchFamily="18" charset="-128"/>
                        </a:rPr>
                        <a:t>爆発的</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形容名詞</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爆炸性地</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511287552"/>
                  </a:ext>
                </a:extLst>
              </a:tr>
            </a:tbl>
          </a:graphicData>
        </a:graphic>
      </p:graphicFrame>
      <p:pic>
        <p:nvPicPr>
          <p:cNvPr id="3" name="Audio Recording 2023/11/30 午後0:57:27">
            <a:hlinkClick r:id="" action="ppaction://media"/>
            <a:extLst>
              <a:ext uri="{FF2B5EF4-FFF2-40B4-BE49-F238E27FC236}">
                <a16:creationId xmlns:a16="http://schemas.microsoft.com/office/drawing/2014/main" id="{3F6C58D4-DB9F-0D66-BA7C-086C590B137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40999" y="765175"/>
            <a:ext cx="812800" cy="812800"/>
          </a:xfrm>
          <a:prstGeom prst="rect">
            <a:avLst/>
          </a:prstGeom>
        </p:spPr>
      </p:pic>
    </p:spTree>
    <p:extLst>
      <p:ext uri="{BB962C8B-B14F-4D97-AF65-F5344CB8AC3E}">
        <p14:creationId xmlns:p14="http://schemas.microsoft.com/office/powerpoint/2010/main" val="29014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9A9664-0F26-504D-8C7E-4EED21C8763E}"/>
              </a:ext>
            </a:extLst>
          </p:cNvPr>
          <p:cNvSpPr>
            <a:spLocks noGrp="1"/>
          </p:cNvSpPr>
          <p:nvPr>
            <p:ph type="title"/>
          </p:nvPr>
        </p:nvSpPr>
        <p:spPr>
          <a:xfrm>
            <a:off x="735724" y="365125"/>
            <a:ext cx="10618076" cy="1325563"/>
          </a:xfrm>
        </p:spPr>
        <p:txBody>
          <a:bodyPr/>
          <a:lstStyle/>
          <a:p>
            <a:r>
              <a:rPr kumimoji="1" lang="ja-JP" altLang="en-US">
                <a:latin typeface="Tsukushi B Round Gothic Regular" panose="02020400000000000000" pitchFamily="18" charset="-128"/>
                <a:ea typeface="Tsukushi B Round Gothic Regular" panose="02020400000000000000" pitchFamily="18" charset="-128"/>
              </a:rPr>
              <a:t>「神授業」の文型</a:t>
            </a:r>
            <a:endParaRPr kumimoji="1" lang="ja-TW" altLang="en-US" dirty="0">
              <a:latin typeface="Tsukushi B Round Gothic Regular" panose="02020400000000000000" pitchFamily="18" charset="-128"/>
              <a:ea typeface="Tsukushi B Round Gothic Regular" panose="02020400000000000000" pitchFamily="18" charset="-128"/>
            </a:endParaRPr>
          </a:p>
        </p:txBody>
      </p:sp>
      <p:graphicFrame>
        <p:nvGraphicFramePr>
          <p:cNvPr id="8" name="コンテンツ プレースホルダー 7">
            <a:extLst>
              <a:ext uri="{FF2B5EF4-FFF2-40B4-BE49-F238E27FC236}">
                <a16:creationId xmlns:a16="http://schemas.microsoft.com/office/drawing/2014/main" id="{06881F66-917B-1ECA-B09D-AE662EF47870}"/>
              </a:ext>
            </a:extLst>
          </p:cNvPr>
          <p:cNvGraphicFramePr>
            <a:graphicFrameLocks noGrp="1"/>
          </p:cNvGraphicFramePr>
          <p:nvPr>
            <p:ph idx="1"/>
            <p:extLst>
              <p:ext uri="{D42A27DB-BD31-4B8C-83A1-F6EECF244321}">
                <p14:modId xmlns:p14="http://schemas.microsoft.com/office/powerpoint/2010/main" val="3290223124"/>
              </p:ext>
            </p:extLst>
          </p:nvPr>
        </p:nvGraphicFramePr>
        <p:xfrm>
          <a:off x="838200" y="1825625"/>
          <a:ext cx="10515597" cy="4053840"/>
        </p:xfrm>
        <a:graphic>
          <a:graphicData uri="http://schemas.openxmlformats.org/drawingml/2006/table">
            <a:tbl>
              <a:tblPr firstRow="1" bandRow="1">
                <a:tableStyleId>{5C22544A-7EE6-4342-B048-85BDC9FD1C3A}</a:tableStyleId>
              </a:tblPr>
              <a:tblGrid>
                <a:gridCol w="2425861">
                  <a:extLst>
                    <a:ext uri="{9D8B030D-6E8A-4147-A177-3AD203B41FA5}">
                      <a16:colId xmlns:a16="http://schemas.microsoft.com/office/drawing/2014/main" val="2070797465"/>
                    </a:ext>
                  </a:extLst>
                </a:gridCol>
                <a:gridCol w="3055716">
                  <a:extLst>
                    <a:ext uri="{9D8B030D-6E8A-4147-A177-3AD203B41FA5}">
                      <a16:colId xmlns:a16="http://schemas.microsoft.com/office/drawing/2014/main" val="2098129917"/>
                    </a:ext>
                  </a:extLst>
                </a:gridCol>
                <a:gridCol w="5034020">
                  <a:extLst>
                    <a:ext uri="{9D8B030D-6E8A-4147-A177-3AD203B41FA5}">
                      <a16:colId xmlns:a16="http://schemas.microsoft.com/office/drawing/2014/main" val="3425191788"/>
                    </a:ext>
                  </a:extLst>
                </a:gridCol>
              </a:tblGrid>
              <a:tr h="370840">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関西弁</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標準語</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補足説明</a:t>
                      </a:r>
                    </a:p>
                  </a:txBody>
                  <a:tcPr/>
                </a:tc>
                <a:extLst>
                  <a:ext uri="{0D108BD9-81ED-4DB2-BD59-A6C34878D82A}">
                    <a16:rowId xmlns:a16="http://schemas.microsoft.com/office/drawing/2014/main" val="4154267961"/>
                  </a:ext>
                </a:extLst>
              </a:tr>
              <a:tr h="370840">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わる</a:t>
                      </a:r>
                      <a:r>
                        <a:rPr kumimoji="1" lang="ja-JP" altLang="en-US" sz="2200" u="sng">
                          <a:latin typeface="Tsukushi A Round Gothic Regular" panose="02020400000000000000" pitchFamily="18" charset="-128"/>
                          <a:ea typeface="Tsukushi A Round Gothic Regular" panose="02020400000000000000" pitchFamily="18" charset="-128"/>
                        </a:rPr>
                        <a:t>う</a:t>
                      </a:r>
                      <a:r>
                        <a:rPr kumimoji="1" lang="ja-JP" altLang="en-US" sz="2200">
                          <a:latin typeface="Tsukushi A Round Gothic Regular" panose="02020400000000000000" pitchFamily="18" charset="-128"/>
                          <a:ea typeface="Tsukushi A Round Gothic Regular" panose="02020400000000000000" pitchFamily="18" charset="-128"/>
                        </a:rPr>
                        <a:t>なる</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わる</a:t>
                      </a:r>
                      <a:r>
                        <a:rPr kumimoji="1" lang="ja-JP" altLang="en-US" sz="2200" u="sng">
                          <a:latin typeface="Tsukushi A Round Gothic Regular" panose="02020400000000000000" pitchFamily="18" charset="-128"/>
                          <a:ea typeface="Tsukushi A Round Gothic Regular" panose="02020400000000000000" pitchFamily="18" charset="-128"/>
                        </a:rPr>
                        <a:t>く</a:t>
                      </a:r>
                      <a:r>
                        <a:rPr kumimoji="1" lang="ja-JP" altLang="en-US" sz="2200">
                          <a:latin typeface="Tsukushi A Round Gothic Regular" panose="02020400000000000000" pitchFamily="18" charset="-128"/>
                          <a:ea typeface="Tsukushi A Round Gothic Regular" panose="02020400000000000000" pitchFamily="18" charset="-128"/>
                        </a:rPr>
                        <a:t>なる</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連用形「く」が「う」になる。</a:t>
                      </a:r>
                    </a:p>
                  </a:txBody>
                  <a:tcPr/>
                </a:tc>
                <a:extLst>
                  <a:ext uri="{0D108BD9-81ED-4DB2-BD59-A6C34878D82A}">
                    <a16:rowId xmlns:a16="http://schemas.microsoft.com/office/drawing/2014/main" val="2409523506"/>
                  </a:ext>
                </a:extLst>
              </a:tr>
              <a:tr h="370840">
                <a:tc>
                  <a:txBody>
                    <a:bodyPr/>
                    <a:lstStyle/>
                    <a:p>
                      <a:r>
                        <a:rPr lang="ja-JP" altLang="en-US" sz="2200">
                          <a:latin typeface="Tsukushi A Round Gothic Regular" panose="02020400000000000000" pitchFamily="18" charset="-128"/>
                          <a:ea typeface="Tsukushi A Round Gothic Regular" panose="02020400000000000000" pitchFamily="18" charset="-128"/>
                        </a:rPr>
                        <a:t>見たない</a:t>
                      </a:r>
                      <a:r>
                        <a:rPr lang="ja-JP" altLang="en-US" sz="2200" u="sng">
                          <a:latin typeface="Tsukushi A Round Gothic Regular" panose="02020400000000000000" pitchFamily="18" charset="-128"/>
                          <a:ea typeface="Tsukushi A Round Gothic Regular" panose="02020400000000000000" pitchFamily="18" charset="-128"/>
                        </a:rPr>
                        <a:t>ねん</a:t>
                      </a:r>
                      <a:endParaRPr kumimoji="1" lang="ja-JP" altLang="en-US" sz="2200" u="sng">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見たくない</a:t>
                      </a:r>
                      <a:r>
                        <a:rPr kumimoji="1" lang="ja-JP" altLang="en-US" sz="2200" u="sng">
                          <a:latin typeface="Tsukushi A Round Gothic Regular" panose="02020400000000000000" pitchFamily="18" charset="-128"/>
                          <a:ea typeface="Tsukushi A Round Gothic Regular" panose="02020400000000000000" pitchFamily="18" charset="-128"/>
                        </a:rPr>
                        <a:t>の</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6953011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200">
                          <a:latin typeface="Tsukushi A Round Gothic Regular" panose="02020400000000000000" pitchFamily="18" charset="-128"/>
                          <a:ea typeface="Tsukushi A Round Gothic Regular" panose="02020400000000000000" pitchFamily="18" charset="-128"/>
                        </a:rPr>
                        <a:t>ゆうてはる</a:t>
                      </a:r>
                      <a:endParaRPr lang="ja-TW" altLang="ja-TW"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言っていらっしゃる</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一、標準語のテ形の促音っ→うになり、さらに語幹の母音が変わることもある。</a:t>
                      </a:r>
                      <a:endParaRPr kumimoji="1" lang="en-US" altLang="ja-JP" sz="2200" dirty="0">
                        <a:latin typeface="Tsukushi A Round Gothic Regular" panose="02020400000000000000" pitchFamily="18" charset="-128"/>
                        <a:ea typeface="Tsukushi A Round Gothic Regular" panose="02020400000000000000" pitchFamily="18" charset="-128"/>
                      </a:endParaRPr>
                    </a:p>
                    <a:p>
                      <a:r>
                        <a:rPr kumimoji="1" lang="ja-JP" altLang="en-US" sz="2200">
                          <a:latin typeface="Tsukushi A Round Gothic Regular" panose="02020400000000000000" pitchFamily="18" charset="-128"/>
                          <a:ea typeface="Tsukushi A Round Gothic Regular" panose="02020400000000000000" pitchFamily="18" charset="-128"/>
                        </a:rPr>
                        <a:t>（言う）いって→ゆうて</a:t>
                      </a:r>
                      <a:endParaRPr kumimoji="1" lang="en-US" altLang="ja-JP" sz="2200" dirty="0">
                        <a:latin typeface="Tsukushi A Round Gothic Regular" panose="02020400000000000000" pitchFamily="18" charset="-128"/>
                        <a:ea typeface="Tsukushi A Round Gothic Regular" panose="02020400000000000000" pitchFamily="18" charset="-128"/>
                      </a:endParaRPr>
                    </a:p>
                    <a:p>
                      <a:r>
                        <a:rPr kumimoji="1" lang="ja-JP" altLang="en-US" sz="2200">
                          <a:latin typeface="Tsukushi A Round Gothic Regular" panose="02020400000000000000" pitchFamily="18" charset="-128"/>
                          <a:ea typeface="Tsukushi A Round Gothic Regular" panose="02020400000000000000" pitchFamily="18" charset="-128"/>
                        </a:rPr>
                        <a:t>（買う）かって→こうて</a:t>
                      </a:r>
                      <a:endParaRPr kumimoji="1" lang="en-US" altLang="ja-JP" sz="2200" dirty="0">
                        <a:latin typeface="Tsukushi A Round Gothic Regular" panose="02020400000000000000" pitchFamily="18" charset="-128"/>
                        <a:ea typeface="Tsukushi A Round Gothic Regular" panose="02020400000000000000" pitchFamily="18" charset="-128"/>
                      </a:endParaRPr>
                    </a:p>
                    <a:p>
                      <a:r>
                        <a:rPr kumimoji="1" lang="ja-JP" altLang="en-US" sz="2200">
                          <a:latin typeface="Tsukushi A Round Gothic Regular" panose="02020400000000000000" pitchFamily="18" charset="-128"/>
                          <a:ea typeface="Tsukushi A Round Gothic Regular" panose="02020400000000000000" pitchFamily="18" charset="-128"/>
                        </a:rPr>
                        <a:t>二、「はる」は関西式の尊敬語で主に動詞連用形（マス形）の後に付くが、テ形の後ろに「い」がよく脱落するので「ゆうてはる」という形に。</a:t>
                      </a:r>
                    </a:p>
                  </a:txBody>
                  <a:tcPr/>
                </a:tc>
                <a:extLst>
                  <a:ext uri="{0D108BD9-81ED-4DB2-BD59-A6C34878D82A}">
                    <a16:rowId xmlns:a16="http://schemas.microsoft.com/office/drawing/2014/main" val="1774798772"/>
                  </a:ext>
                </a:extLst>
              </a:tr>
            </a:tbl>
          </a:graphicData>
        </a:graphic>
      </p:graphicFrame>
    </p:spTree>
    <p:extLst>
      <p:ext uri="{BB962C8B-B14F-4D97-AF65-F5344CB8AC3E}">
        <p14:creationId xmlns:p14="http://schemas.microsoft.com/office/powerpoint/2010/main" val="691180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9A9664-0F26-504D-8C7E-4EED21C8763E}"/>
              </a:ext>
            </a:extLst>
          </p:cNvPr>
          <p:cNvSpPr>
            <a:spLocks noGrp="1"/>
          </p:cNvSpPr>
          <p:nvPr>
            <p:ph type="title"/>
          </p:nvPr>
        </p:nvSpPr>
        <p:spPr>
          <a:xfrm>
            <a:off x="838201" y="365125"/>
            <a:ext cx="10239702" cy="1325563"/>
          </a:xfrm>
        </p:spPr>
        <p:txBody>
          <a:bodyPr/>
          <a:lstStyle/>
          <a:p>
            <a:r>
              <a:rPr kumimoji="1" lang="ja-JP" altLang="en-US">
                <a:latin typeface="Tsukushi B Round Gothic Regular" panose="02020400000000000000" pitchFamily="18" charset="-128"/>
                <a:ea typeface="Tsukushi B Round Gothic Regular" panose="02020400000000000000" pitchFamily="18" charset="-128"/>
              </a:rPr>
              <a:t>「神授業」の予備知識</a:t>
            </a:r>
            <a:endParaRPr kumimoji="1" lang="ja-TW" altLang="en-US" dirty="0">
              <a:latin typeface="Tsukushi B Round Gothic Regular" panose="02020400000000000000" pitchFamily="18" charset="-128"/>
              <a:ea typeface="Tsukushi B Round Gothic Regular" panose="02020400000000000000" pitchFamily="18" charset="-128"/>
            </a:endParaRPr>
          </a:p>
        </p:txBody>
      </p:sp>
      <p:sp>
        <p:nvSpPr>
          <p:cNvPr id="7" name="コンテンツ プレースホルダー 2">
            <a:extLst>
              <a:ext uri="{FF2B5EF4-FFF2-40B4-BE49-F238E27FC236}">
                <a16:creationId xmlns:a16="http://schemas.microsoft.com/office/drawing/2014/main" id="{91588B19-5768-1346-AA03-9D5D36CA6F50}"/>
              </a:ext>
            </a:extLst>
          </p:cNvPr>
          <p:cNvSpPr txBox="1">
            <a:spLocks/>
          </p:cNvSpPr>
          <p:nvPr/>
        </p:nvSpPr>
        <p:spPr>
          <a:xfrm>
            <a:off x="605481" y="1690687"/>
            <a:ext cx="11009869" cy="480218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ja-JP" b="1" dirty="0">
                <a:latin typeface="Tsukushi A Round Gothic Regular" panose="02020400000000000000" pitchFamily="18" charset="-128"/>
                <a:ea typeface="Tsukushi A Round Gothic Regular" panose="02020400000000000000" pitchFamily="18" charset="-128"/>
              </a:rPr>
              <a:t>THE</a:t>
            </a:r>
            <a:r>
              <a:rPr lang="ja-JP" altLang="en-US" b="1">
                <a:latin typeface="Tsukushi A Round Gothic Regular" panose="02020400000000000000" pitchFamily="18" charset="-128"/>
                <a:ea typeface="Tsukushi A Round Gothic Regular" panose="02020400000000000000" pitchFamily="18" charset="-128"/>
              </a:rPr>
              <a:t> </a:t>
            </a:r>
            <a:r>
              <a:rPr lang="en-US" altLang="ja-JP" b="1" dirty="0">
                <a:latin typeface="Tsukushi A Round Gothic Regular" panose="02020400000000000000" pitchFamily="18" charset="-128"/>
                <a:ea typeface="Tsukushi A Round Gothic Regular" panose="02020400000000000000" pitchFamily="18" charset="-128"/>
              </a:rPr>
              <a:t>ALFEE</a:t>
            </a:r>
            <a:r>
              <a:rPr lang="ja-JP" altLang="en-US" b="1">
                <a:latin typeface="Tsukushi A Round Gothic Regular" panose="02020400000000000000" pitchFamily="18" charset="-128"/>
                <a:ea typeface="Tsukushi A Round Gothic Regular" panose="02020400000000000000" pitchFamily="18" charset="-128"/>
              </a:rPr>
              <a:t>（ジ・アルフィー）：</a:t>
            </a:r>
            <a:endParaRPr lang="en-US" altLang="ja-JP" b="1" dirty="0">
              <a:latin typeface="Tsukushi A Round Gothic Regular" panose="02020400000000000000" pitchFamily="18" charset="-128"/>
              <a:ea typeface="Tsukushi A Round Gothic Regular" panose="02020400000000000000" pitchFamily="18" charset="-128"/>
            </a:endParaRPr>
          </a:p>
          <a:p>
            <a:pPr marL="0" indent="0">
              <a:buNone/>
            </a:pPr>
            <a:r>
              <a:rPr lang="en-US" altLang="ja-JP" dirty="0">
                <a:latin typeface="Tsukushi A Round Gothic Regular" panose="02020400000000000000" pitchFamily="18" charset="-128"/>
                <a:ea typeface="Tsukushi A Round Gothic Regular" panose="02020400000000000000" pitchFamily="18" charset="-128"/>
              </a:rPr>
              <a:t>3</a:t>
            </a:r>
            <a:r>
              <a:rPr lang="ja-JP" altLang="en-US">
                <a:latin typeface="Tsukushi A Round Gothic Regular" panose="02020400000000000000" pitchFamily="18" charset="-128"/>
                <a:ea typeface="Tsukushi A Round Gothic Regular" panose="02020400000000000000" pitchFamily="18" charset="-128"/>
              </a:rPr>
              <a:t>人組のロックバンド。メンバーは、桜井賢（さくらい　けん）、坂崎幸之助（さかざき　こうのすけ）、高見沢俊彦（たかみざわ　としひこ）。</a:t>
            </a:r>
            <a:endParaRPr lang="en-US" altLang="ja-JP" dirty="0">
              <a:latin typeface="Tsukushi A Round Gothic Regular" panose="02020400000000000000" pitchFamily="18" charset="-128"/>
              <a:ea typeface="Tsukushi A Round Gothic Regular" panose="02020400000000000000" pitchFamily="18" charset="-128"/>
            </a:endParaRPr>
          </a:p>
          <a:p>
            <a:pPr marL="0" indent="0">
              <a:buNone/>
            </a:pPr>
            <a:endParaRPr lang="en-US" altLang="ja-JP" sz="300" dirty="0">
              <a:latin typeface="Tsukushi A Round Gothic Regular" panose="02020400000000000000" pitchFamily="18" charset="-128"/>
              <a:ea typeface="Tsukushi A Round Gothic Regular" panose="02020400000000000000" pitchFamily="18" charset="-128"/>
            </a:endParaRPr>
          </a:p>
          <a:p>
            <a:pPr marL="0" indent="0">
              <a:buNone/>
            </a:pPr>
            <a:r>
              <a:rPr lang="ja-JP" altLang="en-US" b="1">
                <a:latin typeface="Tsukushi A Round Gothic Regular" panose="02020400000000000000" pitchFamily="18" charset="-128"/>
                <a:ea typeface="Tsukushi A Round Gothic Regular" panose="02020400000000000000" pitchFamily="18" charset="-128"/>
              </a:rPr>
              <a:t>サザエさん：</a:t>
            </a:r>
            <a:endParaRPr lang="en-US" altLang="ja-JP" b="1" dirty="0">
              <a:latin typeface="Tsukushi A Round Gothic Regular" panose="02020400000000000000" pitchFamily="18" charset="-128"/>
              <a:ea typeface="Tsukushi A Round Gothic Regular" panose="02020400000000000000" pitchFamily="18" charset="-128"/>
            </a:endParaRPr>
          </a:p>
          <a:p>
            <a:pPr marL="0" indent="0">
              <a:buNone/>
            </a:pPr>
            <a:r>
              <a:rPr lang="ja-JP" altLang="en-US">
                <a:latin typeface="Tsukushi A Round Gothic Regular" panose="02020400000000000000" pitchFamily="18" charset="-128"/>
                <a:ea typeface="Tsukushi A Round Gothic Regular" panose="02020400000000000000" pitchFamily="18" charset="-128"/>
              </a:rPr>
              <a:t>ちびまる子ちゃんよりも前からある、日本の国民的漫画。フジテレビ系では毎週日曜日の夕方にアニメが放送されている。</a:t>
            </a:r>
            <a:endParaRPr lang="en-US" altLang="ja-JP" dirty="0">
              <a:latin typeface="Tsukushi A Round Gothic Regular" panose="02020400000000000000" pitchFamily="18" charset="-128"/>
              <a:ea typeface="Tsukushi A Round Gothic Regular" panose="02020400000000000000" pitchFamily="18" charset="-128"/>
            </a:endParaRPr>
          </a:p>
          <a:p>
            <a:pPr marL="0" indent="0">
              <a:buNone/>
            </a:pPr>
            <a:endParaRPr lang="en-US" altLang="ja-JP" sz="300" b="1" dirty="0">
              <a:latin typeface="Tsukushi A Round Gothic Regular" panose="02020400000000000000" pitchFamily="18" charset="-128"/>
              <a:ea typeface="Tsukushi A Round Gothic Regular" panose="02020400000000000000" pitchFamily="18" charset="-128"/>
            </a:endParaRPr>
          </a:p>
          <a:p>
            <a:pPr marL="0" indent="0">
              <a:buNone/>
            </a:pPr>
            <a:r>
              <a:rPr lang="ja-JP" altLang="en-US" b="1">
                <a:latin typeface="Tsukushi A Round Gothic Regular" panose="02020400000000000000" pitchFamily="18" charset="-128"/>
                <a:ea typeface="Tsukushi A Round Gothic Regular" panose="02020400000000000000" pitchFamily="18" charset="-128"/>
              </a:rPr>
              <a:t>坂東英二（ばんどうえいじ）：</a:t>
            </a:r>
            <a:endParaRPr lang="en-US" altLang="ja-JP" b="1" dirty="0">
              <a:latin typeface="Tsukushi A Round Gothic Regular" panose="02020400000000000000" pitchFamily="18" charset="-128"/>
              <a:ea typeface="Tsukushi A Round Gothic Regular" panose="02020400000000000000" pitchFamily="18" charset="-128"/>
            </a:endParaRPr>
          </a:p>
          <a:p>
            <a:pPr marL="0" indent="0">
              <a:buNone/>
            </a:pPr>
            <a:r>
              <a:rPr lang="ja-JP" altLang="en-US">
                <a:latin typeface="Tsukushi A Round Gothic Regular" panose="02020400000000000000" pitchFamily="18" charset="-128"/>
                <a:ea typeface="Tsukushi A Round Gothic Regular" panose="02020400000000000000" pitchFamily="18" charset="-128"/>
              </a:rPr>
              <a:t>元野球選手</a:t>
            </a:r>
            <a:endParaRPr lang="en-US" altLang="ja-JP" dirty="0">
              <a:latin typeface="Tsukushi A Round Gothic Regular" panose="02020400000000000000" pitchFamily="18" charset="-128"/>
              <a:ea typeface="Tsukushi A Round Gothic Regular" panose="02020400000000000000" pitchFamily="18" charset="-128"/>
            </a:endParaRPr>
          </a:p>
          <a:p>
            <a:pPr marL="0" indent="0">
              <a:buNone/>
            </a:pPr>
            <a:endParaRPr lang="en-US" altLang="ja-JP" sz="300" b="1" dirty="0">
              <a:latin typeface="Tsukushi A Round Gothic Regular" panose="02020400000000000000" pitchFamily="18" charset="-128"/>
              <a:ea typeface="Tsukushi A Round Gothic Regular" panose="02020400000000000000" pitchFamily="18" charset="-128"/>
            </a:endParaRPr>
          </a:p>
          <a:p>
            <a:pPr marL="0" indent="0">
              <a:buNone/>
            </a:pPr>
            <a:r>
              <a:rPr lang="ja-JP" altLang="en-US" b="1">
                <a:latin typeface="Tsukushi A Round Gothic Regular" panose="02020400000000000000" pitchFamily="18" charset="-128"/>
                <a:ea typeface="Tsukushi A Round Gothic Regular" panose="02020400000000000000" pitchFamily="18" charset="-128"/>
              </a:rPr>
              <a:t>今でしょう：</a:t>
            </a:r>
            <a:endParaRPr lang="en-US" altLang="ja-JP" b="1" dirty="0">
              <a:latin typeface="Tsukushi A Round Gothic Regular" panose="02020400000000000000" pitchFamily="18" charset="-128"/>
              <a:ea typeface="Tsukushi A Round Gothic Regular" panose="02020400000000000000" pitchFamily="18" charset="-128"/>
            </a:endParaRPr>
          </a:p>
          <a:p>
            <a:pPr marL="0" indent="0">
              <a:buNone/>
            </a:pPr>
            <a:r>
              <a:rPr lang="ja-JP" altLang="en-US">
                <a:latin typeface="Tsukushi A Round Gothic Regular" panose="02020400000000000000" pitchFamily="18" charset="-128"/>
                <a:ea typeface="Tsukushi A Round Gothic Regular" panose="02020400000000000000" pitchFamily="18" charset="-128"/>
              </a:rPr>
              <a:t>進学塾「東進ハイスクール」の講師「林修」が</a:t>
            </a:r>
            <a:r>
              <a:rPr lang="en-US" altLang="ja-JP" dirty="0">
                <a:latin typeface="Tsukushi A Round Gothic Regular" panose="02020400000000000000" pitchFamily="18" charset="-128"/>
                <a:ea typeface="Tsukushi A Round Gothic Regular" panose="02020400000000000000" pitchFamily="18" charset="-128"/>
              </a:rPr>
              <a:t>CM</a:t>
            </a:r>
            <a:r>
              <a:rPr lang="ja-JP" altLang="en-US">
                <a:latin typeface="Tsukushi A Round Gothic Regular" panose="02020400000000000000" pitchFamily="18" charset="-128"/>
                <a:ea typeface="Tsukushi A Round Gothic Regular" panose="02020400000000000000" pitchFamily="18" charset="-128"/>
              </a:rPr>
              <a:t>の中で言って、有名になった台詞　</a:t>
            </a:r>
            <a:r>
              <a:rPr lang="en" altLang="ja-JP" dirty="0">
                <a:latin typeface="Tsukushi A Round Gothic Regular" panose="02020400000000000000" pitchFamily="18" charset="-128"/>
                <a:ea typeface="Tsukushi A Round Gothic Regular" panose="02020400000000000000" pitchFamily="18" charset="-128"/>
              </a:rPr>
              <a:t>https://</a:t>
            </a:r>
            <a:r>
              <a:rPr lang="en" altLang="ja-JP" dirty="0" err="1">
                <a:latin typeface="Tsukushi A Round Gothic Regular" panose="02020400000000000000" pitchFamily="18" charset="-128"/>
                <a:ea typeface="Tsukushi A Round Gothic Regular" panose="02020400000000000000" pitchFamily="18" charset="-128"/>
              </a:rPr>
              <a:t>www.youtube.com</a:t>
            </a:r>
            <a:r>
              <a:rPr lang="en" altLang="ja-JP" dirty="0">
                <a:latin typeface="Tsukushi A Round Gothic Regular" panose="02020400000000000000" pitchFamily="18" charset="-128"/>
                <a:ea typeface="Tsukushi A Round Gothic Regular" panose="02020400000000000000" pitchFamily="18" charset="-128"/>
              </a:rPr>
              <a:t>/</a:t>
            </a:r>
            <a:r>
              <a:rPr lang="en" altLang="ja-JP" dirty="0" err="1">
                <a:latin typeface="Tsukushi A Round Gothic Regular" panose="02020400000000000000" pitchFamily="18" charset="-128"/>
                <a:ea typeface="Tsukushi A Round Gothic Regular" panose="02020400000000000000" pitchFamily="18" charset="-128"/>
              </a:rPr>
              <a:t>watch?v</a:t>
            </a:r>
            <a:r>
              <a:rPr lang="en" altLang="ja-JP" dirty="0">
                <a:latin typeface="Tsukushi A Round Gothic Regular" panose="02020400000000000000" pitchFamily="18" charset="-128"/>
                <a:ea typeface="Tsukushi A Round Gothic Regular" panose="02020400000000000000" pitchFamily="18" charset="-128"/>
              </a:rPr>
              <a:t>=0mKEeqzqJtc</a:t>
            </a:r>
            <a:endParaRPr lang="en-US" altLang="ja-JP" dirty="0">
              <a:latin typeface="Tsukushi A Round Gothic Regular" panose="02020400000000000000" pitchFamily="18" charset="-128"/>
              <a:ea typeface="Tsukushi A Round Gothic Regular" panose="02020400000000000000" pitchFamily="18" charset="-128"/>
            </a:endParaRPr>
          </a:p>
        </p:txBody>
      </p:sp>
      <p:pic>
        <p:nvPicPr>
          <p:cNvPr id="3" name="Audio Recording 2023/11/30 午後0:44:43">
            <a:hlinkClick r:id="" action="ppaction://media"/>
            <a:extLst>
              <a:ext uri="{FF2B5EF4-FFF2-40B4-BE49-F238E27FC236}">
                <a16:creationId xmlns:a16="http://schemas.microsoft.com/office/drawing/2014/main" id="{3DF66BDE-BC34-3EA0-5818-EF96E2143F6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08950" y="5897842"/>
            <a:ext cx="812800" cy="812800"/>
          </a:xfrm>
          <a:prstGeom prst="rect">
            <a:avLst/>
          </a:prstGeom>
        </p:spPr>
      </p:pic>
    </p:spTree>
    <p:extLst>
      <p:ext uri="{BB962C8B-B14F-4D97-AF65-F5344CB8AC3E}">
        <p14:creationId xmlns:p14="http://schemas.microsoft.com/office/powerpoint/2010/main" val="342993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9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9A9664-0F26-504D-8C7E-4EED21C8763E}"/>
              </a:ext>
            </a:extLst>
          </p:cNvPr>
          <p:cNvSpPr>
            <a:spLocks noGrp="1"/>
          </p:cNvSpPr>
          <p:nvPr>
            <p:ph type="title"/>
          </p:nvPr>
        </p:nvSpPr>
        <p:spPr>
          <a:xfrm>
            <a:off x="838201" y="365125"/>
            <a:ext cx="10239702" cy="1325563"/>
          </a:xfrm>
        </p:spPr>
        <p:txBody>
          <a:bodyPr/>
          <a:lstStyle/>
          <a:p>
            <a:r>
              <a:rPr kumimoji="1" lang="ja-JP" altLang="en-US">
                <a:latin typeface="Tsukushi B Round Gothic Regular" panose="02020400000000000000" pitchFamily="18" charset="-128"/>
                <a:ea typeface="Tsukushi B Round Gothic Regular" panose="02020400000000000000" pitchFamily="18" charset="-128"/>
              </a:rPr>
              <a:t>「神授業」</a:t>
            </a:r>
            <a:endParaRPr kumimoji="1" lang="ja-TW" altLang="en-US" dirty="0">
              <a:latin typeface="Tsukushi B Round Gothic Regular" panose="02020400000000000000" pitchFamily="18" charset="-128"/>
              <a:ea typeface="Tsukushi B Round Gothic Regular" panose="02020400000000000000" pitchFamily="18" charset="-128"/>
            </a:endParaRPr>
          </a:p>
        </p:txBody>
      </p:sp>
      <p:sp>
        <p:nvSpPr>
          <p:cNvPr id="7" name="コンテンツ プレースホルダー 2">
            <a:extLst>
              <a:ext uri="{FF2B5EF4-FFF2-40B4-BE49-F238E27FC236}">
                <a16:creationId xmlns:a16="http://schemas.microsoft.com/office/drawing/2014/main" id="{91588B19-5768-1346-AA03-9D5D36CA6F50}"/>
              </a:ext>
            </a:extLst>
          </p:cNvPr>
          <p:cNvSpPr txBox="1">
            <a:spLocks/>
          </p:cNvSpPr>
          <p:nvPr/>
        </p:nvSpPr>
        <p:spPr>
          <a:xfrm>
            <a:off x="838200" y="1690687"/>
            <a:ext cx="10515600" cy="4802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ja-JP" altLang="en-US">
                <a:latin typeface="Tsukushi A Round Gothic Regular" panose="02020400000000000000" pitchFamily="18" charset="-128"/>
                <a:ea typeface="Tsukushi A Round Gothic Regular" panose="02020400000000000000" pitchFamily="18" charset="-128"/>
              </a:rPr>
              <a:t>それではネタをどうぞ！ （一度</a:t>
            </a:r>
            <a:r>
              <a:rPr kumimoji="1" lang="en-US" altLang="ja-JP" dirty="0">
                <a:latin typeface="Tsukushi A Round Gothic Regular" panose="02020400000000000000" pitchFamily="18" charset="-128"/>
                <a:ea typeface="Tsukushi A Round Gothic Regular" panose="02020400000000000000" pitchFamily="18" charset="-128"/>
              </a:rPr>
              <a:t>PAUSE</a:t>
            </a:r>
            <a:r>
              <a:rPr kumimoji="1" lang="ja-JP" altLang="en-US">
                <a:latin typeface="Tsukushi A Round Gothic Regular" panose="02020400000000000000" pitchFamily="18" charset="-128"/>
                <a:ea typeface="Tsukushi A Round Gothic Regular" panose="02020400000000000000" pitchFamily="18" charset="-128"/>
              </a:rPr>
              <a:t>してください）</a:t>
            </a:r>
            <a:endParaRPr kumimoji="1" lang="en-US" altLang="ja-JP" dirty="0">
              <a:latin typeface="Tsukushi A Round Gothic Regular" panose="02020400000000000000" pitchFamily="18" charset="-128"/>
              <a:ea typeface="Tsukushi A Round Gothic Regular" panose="02020400000000000000" pitchFamily="18" charset="-128"/>
            </a:endParaRPr>
          </a:p>
          <a:p>
            <a:pPr marL="0" indent="0">
              <a:buNone/>
            </a:pPr>
            <a:r>
              <a:rPr lang="en-US" altLang="ja-JP" dirty="0">
                <a:latin typeface="Tsukushi A Round Gothic Regular" panose="02020400000000000000" pitchFamily="18" charset="-128"/>
                <a:ea typeface="Tsukushi A Round Gothic Regular" panose="02020400000000000000" pitchFamily="18" charset="-128"/>
              </a:rPr>
              <a:t>https://</a:t>
            </a:r>
            <a:r>
              <a:rPr lang="en-US" altLang="ja-JP" dirty="0" err="1">
                <a:latin typeface="Tsukushi A Round Gothic Regular" panose="02020400000000000000" pitchFamily="18" charset="-128"/>
                <a:ea typeface="Tsukushi A Round Gothic Regular" panose="02020400000000000000" pitchFamily="18" charset="-128"/>
              </a:rPr>
              <a:t>www.youtube.com</a:t>
            </a:r>
            <a:r>
              <a:rPr lang="en-US" altLang="ja-JP" dirty="0">
                <a:latin typeface="Tsukushi A Round Gothic Regular" panose="02020400000000000000" pitchFamily="18" charset="-128"/>
                <a:ea typeface="Tsukushi A Round Gothic Regular" panose="02020400000000000000" pitchFamily="18" charset="-128"/>
              </a:rPr>
              <a:t>/</a:t>
            </a:r>
            <a:r>
              <a:rPr lang="en-US" altLang="ja-JP" dirty="0" err="1">
                <a:latin typeface="Tsukushi A Round Gothic Regular" panose="02020400000000000000" pitchFamily="18" charset="-128"/>
                <a:ea typeface="Tsukushi A Round Gothic Regular" panose="02020400000000000000" pitchFamily="18" charset="-128"/>
              </a:rPr>
              <a:t>watch?v</a:t>
            </a:r>
            <a:r>
              <a:rPr lang="en-US" altLang="ja-JP" dirty="0">
                <a:latin typeface="Tsukushi A Round Gothic Regular" panose="02020400000000000000" pitchFamily="18" charset="-128"/>
                <a:ea typeface="Tsukushi A Round Gothic Regular" panose="02020400000000000000" pitchFamily="18" charset="-128"/>
              </a:rPr>
              <a:t>=HjkTe0TjmVs</a:t>
            </a:r>
          </a:p>
        </p:txBody>
      </p:sp>
      <p:pic>
        <p:nvPicPr>
          <p:cNvPr id="3" name="オンライン メディア 2" descr="陣内智則【コント 神授業】">
            <a:hlinkClick r:id="" action="ppaction://media"/>
            <a:extLst>
              <a:ext uri="{FF2B5EF4-FFF2-40B4-BE49-F238E27FC236}">
                <a16:creationId xmlns:a16="http://schemas.microsoft.com/office/drawing/2014/main" id="{A91728B3-9FA3-F8DF-BA6B-0BAAD3453167}"/>
              </a:ext>
            </a:extLst>
          </p:cNvPr>
          <p:cNvPicPr>
            <a:picLocks noRot="1" noChangeAspect="1"/>
          </p:cNvPicPr>
          <p:nvPr>
            <a:videoFile r:link="rId1"/>
          </p:nvPr>
        </p:nvPicPr>
        <p:blipFill>
          <a:blip r:embed="rId3"/>
          <a:stretch>
            <a:fillRect/>
          </a:stretch>
        </p:blipFill>
        <p:spPr>
          <a:xfrm>
            <a:off x="2735450" y="2746174"/>
            <a:ext cx="6181558" cy="3492580"/>
          </a:xfrm>
          <a:prstGeom prst="rect">
            <a:avLst/>
          </a:prstGeom>
        </p:spPr>
      </p:pic>
    </p:spTree>
    <p:extLst>
      <p:ext uri="{BB962C8B-B14F-4D97-AF65-F5344CB8AC3E}">
        <p14:creationId xmlns:p14="http://schemas.microsoft.com/office/powerpoint/2010/main" val="177149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712630-19CE-954D-9C79-05698322F22E}"/>
              </a:ext>
            </a:extLst>
          </p:cNvPr>
          <p:cNvSpPr>
            <a:spLocks noGrp="1"/>
          </p:cNvSpPr>
          <p:nvPr>
            <p:ph type="title"/>
          </p:nvPr>
        </p:nvSpPr>
        <p:spPr>
          <a:xfrm>
            <a:off x="757177" y="2656912"/>
            <a:ext cx="10515600" cy="1325563"/>
          </a:xfrm>
        </p:spPr>
        <p:txBody>
          <a:bodyPr/>
          <a:lstStyle/>
          <a:p>
            <a:pPr algn="ctr"/>
            <a:r>
              <a:rPr kumimoji="1" lang="ja-JP" altLang="en-US">
                <a:latin typeface="Tsukushi B Round Gothic Regular" panose="02020400000000000000" pitchFamily="18" charset="-128"/>
                <a:ea typeface="Tsukushi B Round Gothic Regular" panose="02020400000000000000" pitchFamily="18" charset="-128"/>
              </a:rPr>
              <a:t>ネタ</a:t>
            </a:r>
            <a:r>
              <a:rPr kumimoji="1" lang="en-US" altLang="ja-JP" dirty="0">
                <a:latin typeface="Tsukushi B Round Gothic Regular" panose="02020400000000000000" pitchFamily="18" charset="-128"/>
                <a:ea typeface="Tsukushi B Round Gothic Regular" panose="02020400000000000000" pitchFamily="18" charset="-128"/>
              </a:rPr>
              <a:t>③</a:t>
            </a:r>
            <a:r>
              <a:rPr kumimoji="1" lang="ja-JP" altLang="en-US">
                <a:latin typeface="Tsukushi B Round Gothic Regular" panose="02020400000000000000" pitchFamily="18" charset="-128"/>
                <a:ea typeface="Tsukushi B Round Gothic Regular" panose="02020400000000000000" pitchFamily="18" charset="-128"/>
              </a:rPr>
              <a:t>：防犯カメラ</a:t>
            </a:r>
            <a:endParaRPr kumimoji="1" lang="ja-TW" altLang="en-US" dirty="0">
              <a:latin typeface="Tsukushi B Round Gothic Regular" panose="02020400000000000000" pitchFamily="18" charset="-128"/>
              <a:ea typeface="Tsukushi B Round Gothic Regular" panose="02020400000000000000" pitchFamily="18" charset="-128"/>
            </a:endParaRPr>
          </a:p>
        </p:txBody>
      </p:sp>
    </p:spTree>
    <p:extLst>
      <p:ext uri="{BB962C8B-B14F-4D97-AF65-F5344CB8AC3E}">
        <p14:creationId xmlns:p14="http://schemas.microsoft.com/office/powerpoint/2010/main" val="2669022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9A9664-0F26-504D-8C7E-4EED21C8763E}"/>
              </a:ext>
            </a:extLst>
          </p:cNvPr>
          <p:cNvSpPr>
            <a:spLocks noGrp="1"/>
          </p:cNvSpPr>
          <p:nvPr>
            <p:ph type="title"/>
          </p:nvPr>
        </p:nvSpPr>
        <p:spPr>
          <a:xfrm>
            <a:off x="735724" y="365125"/>
            <a:ext cx="10618076" cy="1325563"/>
          </a:xfrm>
        </p:spPr>
        <p:txBody>
          <a:bodyPr/>
          <a:lstStyle/>
          <a:p>
            <a:r>
              <a:rPr kumimoji="1" lang="ja-JP" altLang="en-US">
                <a:latin typeface="Tsukushi B Round Gothic Regular" panose="02020400000000000000" pitchFamily="18" charset="-128"/>
                <a:ea typeface="Tsukushi B Round Gothic Regular" panose="02020400000000000000" pitchFamily="18" charset="-128"/>
              </a:rPr>
              <a:t>「防犯カメラ」の単語：名詞</a:t>
            </a:r>
            <a:endParaRPr kumimoji="1" lang="ja-TW" altLang="en-US" dirty="0">
              <a:latin typeface="Tsukushi B Round Gothic Regular" panose="02020400000000000000" pitchFamily="18" charset="-128"/>
              <a:ea typeface="Tsukushi B Round Gothic Regular" panose="02020400000000000000" pitchFamily="18" charset="-128"/>
            </a:endParaRPr>
          </a:p>
        </p:txBody>
      </p:sp>
      <p:graphicFrame>
        <p:nvGraphicFramePr>
          <p:cNvPr id="4" name="コンテンツ プレースホルダー 3">
            <a:extLst>
              <a:ext uri="{FF2B5EF4-FFF2-40B4-BE49-F238E27FC236}">
                <a16:creationId xmlns:a16="http://schemas.microsoft.com/office/drawing/2014/main" id="{86C7C89B-1284-2AF2-BBAC-F994547EAEF6}"/>
              </a:ext>
            </a:extLst>
          </p:cNvPr>
          <p:cNvGraphicFramePr>
            <a:graphicFrameLocks noGrp="1"/>
          </p:cNvGraphicFramePr>
          <p:nvPr>
            <p:ph idx="1"/>
            <p:extLst>
              <p:ext uri="{D42A27DB-BD31-4B8C-83A1-F6EECF244321}">
                <p14:modId xmlns:p14="http://schemas.microsoft.com/office/powerpoint/2010/main" val="2707209876"/>
              </p:ext>
            </p:extLst>
          </p:nvPr>
        </p:nvGraphicFramePr>
        <p:xfrm>
          <a:off x="838200" y="1598091"/>
          <a:ext cx="10701760" cy="5029200"/>
        </p:xfrm>
        <a:graphic>
          <a:graphicData uri="http://schemas.openxmlformats.org/drawingml/2006/table">
            <a:tbl>
              <a:tblPr firstRow="1" bandRow="1">
                <a:tableStyleId>{5C22544A-7EE6-4342-B048-85BDC9FD1C3A}</a:tableStyleId>
              </a:tblPr>
              <a:tblGrid>
                <a:gridCol w="3120343">
                  <a:extLst>
                    <a:ext uri="{9D8B030D-6E8A-4147-A177-3AD203B41FA5}">
                      <a16:colId xmlns:a16="http://schemas.microsoft.com/office/drawing/2014/main" val="572029525"/>
                    </a:ext>
                  </a:extLst>
                </a:gridCol>
                <a:gridCol w="3125164">
                  <a:extLst>
                    <a:ext uri="{9D8B030D-6E8A-4147-A177-3AD203B41FA5}">
                      <a16:colId xmlns:a16="http://schemas.microsoft.com/office/drawing/2014/main" val="2475366714"/>
                    </a:ext>
                  </a:extLst>
                </a:gridCol>
                <a:gridCol w="1678329">
                  <a:extLst>
                    <a:ext uri="{9D8B030D-6E8A-4147-A177-3AD203B41FA5}">
                      <a16:colId xmlns:a16="http://schemas.microsoft.com/office/drawing/2014/main" val="1667129718"/>
                    </a:ext>
                  </a:extLst>
                </a:gridCol>
                <a:gridCol w="2777924">
                  <a:extLst>
                    <a:ext uri="{9D8B030D-6E8A-4147-A177-3AD203B41FA5}">
                      <a16:colId xmlns:a16="http://schemas.microsoft.com/office/drawing/2014/main" val="1581453898"/>
                    </a:ext>
                  </a:extLst>
                </a:gridCol>
              </a:tblGrid>
              <a:tr h="370840">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発音</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表記</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中国語</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984952067"/>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①</a:t>
                      </a:r>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レジ</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結帳台</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4042584405"/>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⓪</a:t>
                      </a:r>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a:latin typeface="Tsukushi A Round Gothic Regular" panose="02020400000000000000" pitchFamily="18" charset="-128"/>
                          <a:ea typeface="Tsukushi A Round Gothic Regular" panose="02020400000000000000" pitchFamily="18" charset="-128"/>
                        </a:rPr>
                        <a:t>シフト</a:t>
                      </a:r>
                      <a:endParaRPr lang="en-US" altLang="ja-JP" sz="2400" dirty="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排班</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78098341"/>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④</a:t>
                      </a:r>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tc>
                  <a:txBody>
                    <a:bodyPr/>
                    <a:lstStyle/>
                    <a:p>
                      <a:r>
                        <a:rPr lang="ja-JP" altLang="en-US" sz="2400">
                          <a:latin typeface="Tsukushi A Round Gothic Regular" panose="02020400000000000000" pitchFamily="18" charset="-128"/>
                          <a:ea typeface="Tsukushi A Round Gothic Regular" panose="02020400000000000000" pitchFamily="18" charset="-128"/>
                        </a:rPr>
                        <a:t>ウェットティッシュ</a:t>
                      </a:r>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濕紙巾</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612507384"/>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⓪</a:t>
                      </a:r>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tc>
                  <a:txBody>
                    <a:bodyPr/>
                    <a:lstStyle/>
                    <a:p>
                      <a:r>
                        <a:rPr lang="ja-JP" altLang="en-US" sz="2400">
                          <a:latin typeface="Tsukushi A Round Gothic Regular" panose="02020400000000000000" pitchFamily="18" charset="-128"/>
                          <a:ea typeface="Tsukushi A Round Gothic Regular" panose="02020400000000000000" pitchFamily="18" charset="-128"/>
                        </a:rPr>
                        <a:t>ひよこ</a:t>
                      </a:r>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小鶏</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2435831029"/>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⓪</a:t>
                      </a:r>
                      <a:r>
                        <a:rPr kumimoji="1" lang="ja-JP" altLang="en-US" sz="2400">
                          <a:latin typeface="Tsukushi A Round Gothic Regular" panose="02020400000000000000" pitchFamily="18" charset="-128"/>
                          <a:ea typeface="Tsukushi A Round Gothic Regular" panose="02020400000000000000" pitchFamily="18" charset="-128"/>
                        </a:rPr>
                        <a:t>こっき</a:t>
                      </a:r>
                    </a:p>
                  </a:txBody>
                  <a:tcPr/>
                </a:tc>
                <a:tc>
                  <a:txBody>
                    <a:bodyPr/>
                    <a:lstStyle/>
                    <a:p>
                      <a:r>
                        <a:rPr lang="ja-JP" altLang="en-US" sz="2400">
                          <a:latin typeface="Tsukushi A Round Gothic Regular" panose="02020400000000000000" pitchFamily="18" charset="-128"/>
                          <a:ea typeface="Tsukushi A Round Gothic Regular" panose="02020400000000000000" pitchFamily="18" charset="-128"/>
                        </a:rPr>
                        <a:t>国旗</a:t>
                      </a:r>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國旗</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540191671"/>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②</a:t>
                      </a:r>
                      <a:r>
                        <a:rPr kumimoji="1" lang="ja-JP" altLang="en-US" sz="2400">
                          <a:latin typeface="Tsukushi A Round Gothic Regular" panose="02020400000000000000" pitchFamily="18" charset="-128"/>
                          <a:ea typeface="Tsukushi A Round Gothic Regular" panose="02020400000000000000" pitchFamily="18" charset="-128"/>
                        </a:rPr>
                        <a:t>①えらい</a:t>
                      </a:r>
                      <a:r>
                        <a:rPr kumimoji="1" lang="en-US" altLang="zh-TW" sz="2400" dirty="0">
                          <a:latin typeface="Tsukushi A Round Gothic Regular" panose="02020400000000000000" pitchFamily="18" charset="-128"/>
                          <a:ea typeface="Tsukushi A Round Gothic Regular" panose="02020400000000000000" pitchFamily="18" charset="-128"/>
                        </a:rPr>
                        <a:t>-</a:t>
                      </a:r>
                      <a:r>
                        <a:rPr kumimoji="1" lang="ja-JP" altLang="en-US" sz="2400">
                          <a:latin typeface="Tsukushi A Round Gothic Regular" panose="02020400000000000000" pitchFamily="18" charset="-128"/>
                          <a:ea typeface="Tsukushi A Round Gothic Regular" panose="02020400000000000000" pitchFamily="18" charset="-128"/>
                        </a:rPr>
                        <a:t>こっちゃ</a:t>
                      </a:r>
                    </a:p>
                  </a:txBody>
                  <a:tcPr/>
                </a:tc>
                <a:tc>
                  <a:txBody>
                    <a:bodyPr/>
                    <a:lstStyle/>
                    <a:p>
                      <a:r>
                        <a:rPr lang="ja-JP" altLang="en-US" sz="2400">
                          <a:latin typeface="Tsukushi A Round Gothic Regular" panose="02020400000000000000" pitchFamily="18" charset="-128"/>
                          <a:ea typeface="Tsukushi A Round Gothic Regular" panose="02020400000000000000" pitchFamily="18" charset="-128"/>
                        </a:rPr>
                        <a:t>偉いこっちゃ</a:t>
                      </a:r>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不得了了</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93298011"/>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⓪</a:t>
                      </a:r>
                      <a:r>
                        <a:rPr kumimoji="1" lang="ja-JP" altLang="en-US" sz="2400">
                          <a:latin typeface="Tsukushi A Round Gothic Regular" panose="02020400000000000000" pitchFamily="18" charset="-128"/>
                          <a:ea typeface="Tsukushi A Round Gothic Regular" panose="02020400000000000000" pitchFamily="18" charset="-128"/>
                        </a:rPr>
                        <a:t>ふくめん</a:t>
                      </a:r>
                    </a:p>
                  </a:txBody>
                  <a:tcPr/>
                </a:tc>
                <a:tc>
                  <a:txBody>
                    <a:bodyPr/>
                    <a:lstStyle/>
                    <a:p>
                      <a:r>
                        <a:rPr lang="ja-JP" altLang="en-US" sz="2400">
                          <a:latin typeface="Tsukushi A Round Gothic Regular" panose="02020400000000000000" pitchFamily="18" charset="-128"/>
                          <a:ea typeface="Tsukushi A Round Gothic Regular" panose="02020400000000000000" pitchFamily="18" charset="-128"/>
                        </a:rPr>
                        <a:t>覆面</a:t>
                      </a:r>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蒙面</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735160366"/>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⓪</a:t>
                      </a:r>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a:latin typeface="Tsukushi A Round Gothic Regular" panose="02020400000000000000" pitchFamily="18" charset="-128"/>
                          <a:ea typeface="Tsukushi A Round Gothic Regular" panose="02020400000000000000" pitchFamily="18" charset="-128"/>
                        </a:rPr>
                        <a:t>ピストル</a:t>
                      </a:r>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手槍</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2605108457"/>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①</a:t>
                      </a:r>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tc>
                  <a:txBody>
                    <a:bodyPr/>
                    <a:lstStyle/>
                    <a:p>
                      <a:r>
                        <a:rPr lang="ja-JP" altLang="en-US" sz="2400">
                          <a:latin typeface="Tsukushi A Round Gothic Regular" panose="02020400000000000000" pitchFamily="18" charset="-128"/>
                          <a:ea typeface="Tsukushi A Round Gothic Regular" panose="02020400000000000000" pitchFamily="18" charset="-128"/>
                        </a:rPr>
                        <a:t>リンク</a:t>
                      </a:r>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連結</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511287552"/>
                  </a:ext>
                </a:extLst>
              </a:tr>
              <a:tr h="370840">
                <a:tc>
                  <a:txBody>
                    <a:bodyPr/>
                    <a:lstStyle/>
                    <a:p>
                      <a:r>
                        <a:rPr kumimoji="1" lang="en-US" altLang="ja-JP" sz="2400" dirty="0">
                          <a:latin typeface="Tsukushi A Round Gothic Regular" panose="02020400000000000000" pitchFamily="18" charset="-128"/>
                          <a:ea typeface="Tsukushi A Round Gothic Regular" panose="02020400000000000000" pitchFamily="18" charset="-128"/>
                        </a:rPr>
                        <a:t>⓪</a:t>
                      </a:r>
                      <a:r>
                        <a:rPr kumimoji="1" lang="ja-JP" altLang="en-US" sz="2400">
                          <a:latin typeface="Tsukushi A Round Gothic Regular" panose="02020400000000000000" pitchFamily="18" charset="-128"/>
                          <a:ea typeface="Tsukushi A Round Gothic Regular" panose="02020400000000000000" pitchFamily="18" charset="-128"/>
                        </a:rPr>
                        <a:t>まんびき</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万引き</a:t>
                      </a:r>
                    </a:p>
                  </a:txBody>
                  <a:tcPr/>
                </a:tc>
                <a:tc>
                  <a:txBody>
                    <a:bodyPr/>
                    <a:lstStyle/>
                    <a:p>
                      <a:r>
                        <a:rPr kumimoji="1" lang="ja-JP" altLang="en-US" sz="2400">
                          <a:latin typeface="Tsukushi A Round Gothic Regular" panose="02020400000000000000" pitchFamily="18" charset="-128"/>
                          <a:ea typeface="Tsukushi A Round Gothic Regular" panose="02020400000000000000" pitchFamily="18" charset="-128"/>
                        </a:rPr>
                        <a:t>順手牽羊</a:t>
                      </a:r>
                    </a:p>
                  </a:txBody>
                  <a:tcPr/>
                </a:tc>
                <a:tc>
                  <a:txBody>
                    <a:bodyPr/>
                    <a:lstStyle/>
                    <a:p>
                      <a:endParaRPr kumimoji="1" lang="ja-JP" altLang="en-US" sz="24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2068790329"/>
                  </a:ext>
                </a:extLst>
              </a:tr>
            </a:tbl>
          </a:graphicData>
        </a:graphic>
      </p:graphicFrame>
      <p:pic>
        <p:nvPicPr>
          <p:cNvPr id="3" name="Audio Recording 2023/11/30 午後0:59:43">
            <a:hlinkClick r:id="" action="ppaction://media"/>
            <a:extLst>
              <a:ext uri="{FF2B5EF4-FFF2-40B4-BE49-F238E27FC236}">
                <a16:creationId xmlns:a16="http://schemas.microsoft.com/office/drawing/2014/main" id="{33B90186-1952-9506-4A33-06CAA4EB033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27160" y="575208"/>
            <a:ext cx="812800" cy="812800"/>
          </a:xfrm>
          <a:prstGeom prst="rect">
            <a:avLst/>
          </a:prstGeom>
        </p:spPr>
      </p:pic>
    </p:spTree>
    <p:extLst>
      <p:ext uri="{BB962C8B-B14F-4D97-AF65-F5344CB8AC3E}">
        <p14:creationId xmlns:p14="http://schemas.microsoft.com/office/powerpoint/2010/main" val="419580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9A9664-0F26-504D-8C7E-4EED21C8763E}"/>
              </a:ext>
            </a:extLst>
          </p:cNvPr>
          <p:cNvSpPr>
            <a:spLocks noGrp="1"/>
          </p:cNvSpPr>
          <p:nvPr>
            <p:ph type="title"/>
          </p:nvPr>
        </p:nvSpPr>
        <p:spPr>
          <a:xfrm>
            <a:off x="735724" y="365125"/>
            <a:ext cx="10618076" cy="1325563"/>
          </a:xfrm>
        </p:spPr>
        <p:txBody>
          <a:bodyPr/>
          <a:lstStyle/>
          <a:p>
            <a:r>
              <a:rPr kumimoji="1" lang="ja-JP" altLang="en-US">
                <a:latin typeface="Tsukushi B Round Gothic Regular" panose="02020400000000000000" pitchFamily="18" charset="-128"/>
                <a:ea typeface="Tsukushi B Round Gothic Regular" panose="02020400000000000000" pitchFamily="18" charset="-128"/>
              </a:rPr>
              <a:t>「防犯カメラ」の単語：その他</a:t>
            </a:r>
            <a:endParaRPr kumimoji="1" lang="ja-TW" altLang="en-US" dirty="0">
              <a:latin typeface="Tsukushi B Round Gothic Regular" panose="02020400000000000000" pitchFamily="18" charset="-128"/>
              <a:ea typeface="Tsukushi B Round Gothic Regular" panose="02020400000000000000" pitchFamily="18" charset="-128"/>
            </a:endParaRPr>
          </a:p>
        </p:txBody>
      </p:sp>
      <p:graphicFrame>
        <p:nvGraphicFramePr>
          <p:cNvPr id="4" name="コンテンツ プレースホルダー 3">
            <a:extLst>
              <a:ext uri="{FF2B5EF4-FFF2-40B4-BE49-F238E27FC236}">
                <a16:creationId xmlns:a16="http://schemas.microsoft.com/office/drawing/2014/main" id="{86C7C89B-1284-2AF2-BBAC-F994547EAEF6}"/>
              </a:ext>
            </a:extLst>
          </p:cNvPr>
          <p:cNvGraphicFramePr>
            <a:graphicFrameLocks noGrp="1"/>
          </p:cNvGraphicFramePr>
          <p:nvPr>
            <p:ph idx="1"/>
            <p:extLst>
              <p:ext uri="{D42A27DB-BD31-4B8C-83A1-F6EECF244321}">
                <p14:modId xmlns:p14="http://schemas.microsoft.com/office/powerpoint/2010/main" val="2053045132"/>
              </p:ext>
            </p:extLst>
          </p:nvPr>
        </p:nvGraphicFramePr>
        <p:xfrm>
          <a:off x="786962" y="1524683"/>
          <a:ext cx="10515600" cy="515112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572029525"/>
                    </a:ext>
                  </a:extLst>
                </a:gridCol>
                <a:gridCol w="2103120">
                  <a:extLst>
                    <a:ext uri="{9D8B030D-6E8A-4147-A177-3AD203B41FA5}">
                      <a16:colId xmlns:a16="http://schemas.microsoft.com/office/drawing/2014/main" val="2475366714"/>
                    </a:ext>
                  </a:extLst>
                </a:gridCol>
                <a:gridCol w="1738325">
                  <a:extLst>
                    <a:ext uri="{9D8B030D-6E8A-4147-A177-3AD203B41FA5}">
                      <a16:colId xmlns:a16="http://schemas.microsoft.com/office/drawing/2014/main" val="1667129718"/>
                    </a:ext>
                  </a:extLst>
                </a:gridCol>
                <a:gridCol w="2467915">
                  <a:extLst>
                    <a:ext uri="{9D8B030D-6E8A-4147-A177-3AD203B41FA5}">
                      <a16:colId xmlns:a16="http://schemas.microsoft.com/office/drawing/2014/main" val="1581453898"/>
                    </a:ext>
                  </a:extLst>
                </a:gridCol>
                <a:gridCol w="2103120">
                  <a:extLst>
                    <a:ext uri="{9D8B030D-6E8A-4147-A177-3AD203B41FA5}">
                      <a16:colId xmlns:a16="http://schemas.microsoft.com/office/drawing/2014/main" val="1739713354"/>
                    </a:ext>
                  </a:extLst>
                </a:gridCol>
              </a:tblGrid>
              <a:tr h="370840">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発音</a:t>
                      </a: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表記</a:t>
                      </a: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品詞</a:t>
                      </a: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中国語</a:t>
                      </a:r>
                    </a:p>
                  </a:txBody>
                  <a:tcPr/>
                </a:tc>
                <a:tc>
                  <a:txBody>
                    <a:bodyPr/>
                    <a:lstStyle/>
                    <a:p>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984952067"/>
                  </a:ext>
                </a:extLst>
              </a:tr>
              <a:tr h="370840">
                <a:tc>
                  <a:txBody>
                    <a:bodyPr/>
                    <a:lstStyle/>
                    <a:p>
                      <a:r>
                        <a:rPr lang="en-US" altLang="ja-JP" sz="2000" dirty="0">
                          <a:latin typeface="Tsukushi A Round Gothic Regular" panose="02020400000000000000" pitchFamily="18" charset="-128"/>
                          <a:ea typeface="Tsukushi A Round Gothic Regular" panose="02020400000000000000" pitchFamily="18" charset="-128"/>
                        </a:rPr>
                        <a:t>③</a:t>
                      </a:r>
                      <a:r>
                        <a:rPr lang="ja-JP" altLang="en-US" sz="2000">
                          <a:latin typeface="Tsukushi A Round Gothic Regular" panose="02020400000000000000" pitchFamily="18" charset="-128"/>
                          <a:ea typeface="Tsukushi A Round Gothic Regular" panose="02020400000000000000" pitchFamily="18" charset="-128"/>
                        </a:rPr>
                        <a:t>あやしい</a:t>
                      </a:r>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怪しい</a:t>
                      </a: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形容詞</a:t>
                      </a: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可疑的</a:t>
                      </a:r>
                    </a:p>
                  </a:txBody>
                  <a:tcPr/>
                </a:tc>
                <a:tc>
                  <a:txBody>
                    <a:bodyPr/>
                    <a:lstStyle/>
                    <a:p>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4042584405"/>
                  </a:ext>
                </a:extLst>
              </a:tr>
              <a:tr h="370840">
                <a:tc>
                  <a:txBody>
                    <a:bodyPr/>
                    <a:lstStyle/>
                    <a:p>
                      <a:r>
                        <a:rPr lang="en-US" altLang="ja-JP" sz="2000" dirty="0">
                          <a:latin typeface="Tsukushi A Round Gothic Regular" panose="02020400000000000000" pitchFamily="18" charset="-128"/>
                          <a:ea typeface="Tsukushi A Round Gothic Regular" panose="02020400000000000000" pitchFamily="18" charset="-128"/>
                        </a:rPr>
                        <a:t>③</a:t>
                      </a:r>
                      <a:r>
                        <a:rPr lang="ja-JP" altLang="en-US" sz="2000">
                          <a:latin typeface="Tsukushi A Round Gothic Regular" panose="02020400000000000000" pitchFamily="18" charset="-128"/>
                          <a:ea typeface="Tsukushi A Round Gothic Regular" panose="02020400000000000000" pitchFamily="18" charset="-128"/>
                        </a:rPr>
                        <a:t>ちっちゃい</a:t>
                      </a:r>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a:latin typeface="Tsukushi A Round Gothic Regular" panose="02020400000000000000" pitchFamily="18" charset="-128"/>
                          <a:ea typeface="Tsukushi A Round Gothic Regular" panose="02020400000000000000" pitchFamily="18" charset="-128"/>
                        </a:rPr>
                        <a:t>小ちゃい</a:t>
                      </a:r>
                      <a:endParaRPr lang="en-US" altLang="ja-JP" sz="2000" dirty="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形容詞</a:t>
                      </a: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小的</a:t>
                      </a:r>
                    </a:p>
                  </a:txBody>
                  <a:tcPr/>
                </a:tc>
                <a:tc>
                  <a:txBody>
                    <a:bodyPr/>
                    <a:lstStyle/>
                    <a:p>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78098341"/>
                  </a:ext>
                </a:extLst>
              </a:tr>
              <a:tr h="370840">
                <a:tc>
                  <a:txBody>
                    <a:bodyPr/>
                    <a:lstStyle/>
                    <a:p>
                      <a:r>
                        <a:rPr kumimoji="1" lang="en-US" altLang="ja-JP" sz="2000" dirty="0">
                          <a:latin typeface="Tsukushi A Round Gothic Regular" panose="02020400000000000000" pitchFamily="18" charset="-128"/>
                          <a:ea typeface="Tsukushi A Round Gothic Regular" panose="02020400000000000000" pitchFamily="18" charset="-128"/>
                        </a:rPr>
                        <a:t>⓪</a:t>
                      </a:r>
                      <a:r>
                        <a:rPr kumimoji="1" lang="ja-JP" altLang="en-US" sz="2000">
                          <a:latin typeface="Tsukushi A Round Gothic Regular" panose="02020400000000000000" pitchFamily="18" charset="-128"/>
                          <a:ea typeface="Tsukushi A Round Gothic Regular" panose="02020400000000000000" pitchFamily="18" charset="-128"/>
                        </a:rPr>
                        <a:t>けっていてき</a:t>
                      </a:r>
                    </a:p>
                  </a:txBody>
                  <a:tcPr/>
                </a:tc>
                <a:tc>
                  <a:txBody>
                    <a:bodyPr/>
                    <a:lstStyle/>
                    <a:p>
                      <a:r>
                        <a:rPr lang="ja-JP" altLang="en-US" sz="2000">
                          <a:latin typeface="Tsukushi A Round Gothic Regular" panose="02020400000000000000" pitchFamily="18" charset="-128"/>
                          <a:ea typeface="Tsukushi A Round Gothic Regular" panose="02020400000000000000" pitchFamily="18" charset="-128"/>
                        </a:rPr>
                        <a:t>決定的</a:t>
                      </a:r>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形容名詞</a:t>
                      </a: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決定性的</a:t>
                      </a:r>
                    </a:p>
                  </a:txBody>
                  <a:tcPr/>
                </a:tc>
                <a:tc>
                  <a:txBody>
                    <a:bodyPr/>
                    <a:lstStyle/>
                    <a:p>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612507384"/>
                  </a:ext>
                </a:extLst>
              </a:tr>
              <a:tr h="370840">
                <a:tc>
                  <a:txBody>
                    <a:bodyPr/>
                    <a:lstStyle/>
                    <a:p>
                      <a:r>
                        <a:rPr kumimoji="1" lang="en-US" altLang="ja-JP" sz="2000" dirty="0">
                          <a:latin typeface="Tsukushi A Round Gothic Regular" panose="02020400000000000000" pitchFamily="18" charset="-128"/>
                          <a:ea typeface="Tsukushi A Round Gothic Regular" panose="02020400000000000000" pitchFamily="18" charset="-128"/>
                        </a:rPr>
                        <a:t>⓪</a:t>
                      </a:r>
                      <a:r>
                        <a:rPr kumimoji="1" lang="ja-JP" altLang="en-US" sz="2000">
                          <a:latin typeface="Tsukushi A Round Gothic Regular" panose="02020400000000000000" pitchFamily="18" charset="-128"/>
                          <a:ea typeface="Tsukushi A Round Gothic Regular" panose="02020400000000000000" pitchFamily="18" charset="-128"/>
                        </a:rPr>
                        <a:t>ざんしん</a:t>
                      </a:r>
                    </a:p>
                  </a:txBody>
                  <a:tcPr/>
                </a:tc>
                <a:tc>
                  <a:txBody>
                    <a:bodyPr/>
                    <a:lstStyle/>
                    <a:p>
                      <a:r>
                        <a:rPr lang="ja-JP" altLang="en-US" sz="2000">
                          <a:latin typeface="Tsukushi A Round Gothic Regular" panose="02020400000000000000" pitchFamily="18" charset="-128"/>
                          <a:ea typeface="Tsukushi A Round Gothic Regular" panose="02020400000000000000" pitchFamily="18" charset="-128"/>
                        </a:rPr>
                        <a:t>斬新</a:t>
                      </a:r>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形容名詞</a:t>
                      </a: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嶄新</a:t>
                      </a:r>
                    </a:p>
                  </a:txBody>
                  <a:tcPr/>
                </a:tc>
                <a:tc>
                  <a:txBody>
                    <a:bodyPr/>
                    <a:lstStyle/>
                    <a:p>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2435831029"/>
                  </a:ext>
                </a:extLst>
              </a:tr>
              <a:tr h="370840">
                <a:tc>
                  <a:txBody>
                    <a:bodyPr/>
                    <a:lstStyle/>
                    <a:p>
                      <a:r>
                        <a:rPr kumimoji="1" lang="en-US" altLang="ja-JP" sz="2000" dirty="0">
                          <a:latin typeface="Tsukushi A Round Gothic Regular" panose="02020400000000000000" pitchFamily="18" charset="-128"/>
                          <a:ea typeface="Tsukushi A Round Gothic Regular" panose="02020400000000000000" pitchFamily="18" charset="-128"/>
                        </a:rPr>
                        <a:t>①</a:t>
                      </a:r>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tc>
                  <a:txBody>
                    <a:bodyPr/>
                    <a:lstStyle/>
                    <a:p>
                      <a:r>
                        <a:rPr lang="ja-JP" altLang="en-US" sz="2000">
                          <a:latin typeface="Tsukushi A Round Gothic Regular" panose="02020400000000000000" pitchFamily="18" charset="-128"/>
                          <a:ea typeface="Tsukushi A Round Gothic Regular" panose="02020400000000000000" pitchFamily="18" charset="-128"/>
                        </a:rPr>
                        <a:t>リアル</a:t>
                      </a:r>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形容名詞</a:t>
                      </a: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真實的</a:t>
                      </a:r>
                    </a:p>
                  </a:txBody>
                  <a:tcPr/>
                </a:tc>
                <a:tc>
                  <a:txBody>
                    <a:bodyPr/>
                    <a:lstStyle/>
                    <a:p>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540191671"/>
                  </a:ext>
                </a:extLst>
              </a:tr>
              <a:tr h="370840">
                <a:tc>
                  <a:txBody>
                    <a:bodyPr/>
                    <a:lstStyle/>
                    <a:p>
                      <a:r>
                        <a:rPr kumimoji="1" lang="en-US" altLang="ja-JP" sz="2000" dirty="0">
                          <a:latin typeface="Tsukushi A Round Gothic Regular" panose="02020400000000000000" pitchFamily="18" charset="-128"/>
                          <a:ea typeface="Tsukushi A Round Gothic Regular" panose="02020400000000000000" pitchFamily="18" charset="-128"/>
                        </a:rPr>
                        <a:t>⓪</a:t>
                      </a:r>
                      <a:r>
                        <a:rPr kumimoji="1" lang="ja-JP" altLang="en-US" sz="2000">
                          <a:latin typeface="Tsukushi A Round Gothic Regular" panose="02020400000000000000" pitchFamily="18" charset="-128"/>
                          <a:ea typeface="Tsukushi A Round Gothic Regular" panose="02020400000000000000" pitchFamily="18" charset="-128"/>
                        </a:rPr>
                        <a:t>せっかく</a:t>
                      </a:r>
                    </a:p>
                  </a:txBody>
                  <a:tcPr/>
                </a:tc>
                <a:tc>
                  <a:txBody>
                    <a:bodyPr/>
                    <a:lstStyle/>
                    <a:p>
                      <a:r>
                        <a:rPr lang="ja-JP" altLang="en-US" sz="2000">
                          <a:latin typeface="Tsukushi A Round Gothic Regular" panose="02020400000000000000" pitchFamily="18" charset="-128"/>
                          <a:ea typeface="Tsukushi A Round Gothic Regular" panose="02020400000000000000" pitchFamily="18" charset="-128"/>
                        </a:rPr>
                        <a:t>折角</a:t>
                      </a:r>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副詞</a:t>
                      </a: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好不容易・難得</a:t>
                      </a:r>
                    </a:p>
                  </a:txBody>
                  <a:tcPr/>
                </a:tc>
                <a:tc>
                  <a:txBody>
                    <a:bodyPr/>
                    <a:lstStyle/>
                    <a:p>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93298011"/>
                  </a:ext>
                </a:extLst>
              </a:tr>
              <a:tr h="370840">
                <a:tc>
                  <a:txBody>
                    <a:bodyPr/>
                    <a:lstStyle/>
                    <a:p>
                      <a:r>
                        <a:rPr kumimoji="1" lang="en-US" altLang="ja-JP" sz="2000" dirty="0">
                          <a:latin typeface="Tsukushi A Round Gothic Regular" panose="02020400000000000000" pitchFamily="18" charset="-128"/>
                          <a:ea typeface="Tsukushi A Round Gothic Regular" panose="02020400000000000000" pitchFamily="18" charset="-128"/>
                        </a:rPr>
                        <a:t>⓪</a:t>
                      </a:r>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tc>
                  <a:txBody>
                    <a:bodyPr/>
                    <a:lstStyle/>
                    <a:p>
                      <a:r>
                        <a:rPr lang="ja-JP" altLang="en-US" sz="2000">
                          <a:latin typeface="Tsukushi A Round Gothic Regular" panose="02020400000000000000" pitchFamily="18" charset="-128"/>
                          <a:ea typeface="Tsukushi A Round Gothic Regular" panose="02020400000000000000" pitchFamily="18" charset="-128"/>
                        </a:rPr>
                        <a:t>どんだけ</a:t>
                      </a:r>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副詞</a:t>
                      </a: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多</a:t>
                      </a:r>
                      <a:r>
                        <a:rPr kumimoji="1" lang="zh-TW" altLang="en-US" sz="2000" dirty="0">
                          <a:latin typeface="Tsukushi A Round Gothic Regular" panose="02020400000000000000" pitchFamily="18" charset="-128"/>
                          <a:ea typeface="Tsukushi A Round Gothic Regular" panose="02020400000000000000" pitchFamily="18" charset="-128"/>
                        </a:rPr>
                        <a:t>～</a:t>
                      </a:r>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tc>
                  <a:txBody>
                    <a:bodyPr/>
                    <a:lstStyle/>
                    <a:p>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735160366"/>
                  </a:ext>
                </a:extLst>
              </a:tr>
              <a:tr h="370840">
                <a:tc>
                  <a:txBody>
                    <a:bodyPr/>
                    <a:lstStyle/>
                    <a:p>
                      <a:r>
                        <a:rPr kumimoji="1" lang="en-US" altLang="ja-JP" sz="2000" dirty="0">
                          <a:latin typeface="Tsukushi A Round Gothic Regular" panose="02020400000000000000" pitchFamily="18" charset="-128"/>
                          <a:ea typeface="Tsukushi A Round Gothic Regular" panose="02020400000000000000" pitchFamily="18" charset="-128"/>
                        </a:rPr>
                        <a:t>⓪</a:t>
                      </a:r>
                      <a:r>
                        <a:rPr kumimoji="1" lang="ja-JP" altLang="en-US" sz="2000">
                          <a:latin typeface="Tsukushi A Round Gothic Regular" panose="02020400000000000000" pitchFamily="18" charset="-128"/>
                          <a:ea typeface="Tsukushi A Round Gothic Regular" panose="02020400000000000000" pitchFamily="18" charset="-128"/>
                        </a:rPr>
                        <a:t>われながら</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a:latin typeface="Tsukushi A Round Gothic Regular" panose="02020400000000000000" pitchFamily="18" charset="-128"/>
                          <a:ea typeface="Tsukushi A Round Gothic Regular" panose="02020400000000000000" pitchFamily="18" charset="-128"/>
                        </a:rPr>
                        <a:t>我ながら</a:t>
                      </a:r>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副詞</a:t>
                      </a:r>
                    </a:p>
                  </a:txBody>
                  <a:tcPr/>
                </a:tc>
                <a:tc>
                  <a:txBody>
                    <a:bodyPr/>
                    <a:lstStyle/>
                    <a:p>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tc>
                  <a:txBody>
                    <a:bodyPr/>
                    <a:lstStyle/>
                    <a:p>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2605108457"/>
                  </a:ext>
                </a:extLst>
              </a:tr>
              <a:tr h="370840">
                <a:tc>
                  <a:txBody>
                    <a:bodyPr/>
                    <a:lstStyle/>
                    <a:p>
                      <a:r>
                        <a:rPr kumimoji="1" lang="en-US" altLang="ja-JP" sz="2000" dirty="0">
                          <a:latin typeface="Tsukushi A Round Gothic Regular" panose="02020400000000000000" pitchFamily="18" charset="-128"/>
                          <a:ea typeface="Tsukushi A Round Gothic Regular" panose="02020400000000000000" pitchFamily="18" charset="-128"/>
                        </a:rPr>
                        <a:t>⓪</a:t>
                      </a:r>
                      <a:r>
                        <a:rPr kumimoji="1" lang="ja-JP" altLang="en-US" sz="2000">
                          <a:latin typeface="Tsukushi A Round Gothic Regular" panose="02020400000000000000" pitchFamily="18" charset="-128"/>
                          <a:ea typeface="Tsukushi A Round Gothic Regular" panose="02020400000000000000" pitchFamily="18" charset="-128"/>
                        </a:rPr>
                        <a:t>たはつ</a:t>
                      </a:r>
                    </a:p>
                  </a:txBody>
                  <a:tcPr/>
                </a:tc>
                <a:tc>
                  <a:txBody>
                    <a:bodyPr/>
                    <a:lstStyle/>
                    <a:p>
                      <a:r>
                        <a:rPr lang="ja-JP" altLang="en-US" sz="2000">
                          <a:latin typeface="Tsukushi A Round Gothic Regular" panose="02020400000000000000" pitchFamily="18" charset="-128"/>
                          <a:ea typeface="Tsukushi A Round Gothic Regular" panose="02020400000000000000" pitchFamily="18" charset="-128"/>
                        </a:rPr>
                        <a:t>多発</a:t>
                      </a:r>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自動詞</a:t>
                      </a:r>
                      <a:r>
                        <a:rPr kumimoji="1" lang="en-US" altLang="ja-JP" sz="2000" dirty="0">
                          <a:latin typeface="Tsukushi A Round Gothic Regular" panose="02020400000000000000" pitchFamily="18" charset="-128"/>
                          <a:ea typeface="Tsukushi A Round Gothic Regular" panose="02020400000000000000" pitchFamily="18" charset="-128"/>
                        </a:rPr>
                        <a:t>Ⅲ</a:t>
                      </a:r>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經常發生</a:t>
                      </a:r>
                      <a:r>
                        <a:rPr kumimoji="1" lang="en-US" altLang="zh-TW" sz="2000" dirty="0">
                          <a:latin typeface="Tsukushi A Round Gothic Regular" panose="02020400000000000000" pitchFamily="18" charset="-128"/>
                          <a:ea typeface="Tsukushi A Round Gothic Regular" panose="02020400000000000000" pitchFamily="18" charset="-128"/>
                        </a:rPr>
                        <a:t>/</a:t>
                      </a:r>
                      <a:r>
                        <a:rPr kumimoji="1" lang="zh-TW" altLang="en-US" sz="2000" dirty="0">
                          <a:latin typeface="Tsukushi A Round Gothic Regular" panose="02020400000000000000" pitchFamily="18" charset="-128"/>
                          <a:ea typeface="Tsukushi A Round Gothic Regular" panose="02020400000000000000" pitchFamily="18" charset="-128"/>
                        </a:rPr>
                        <a:t>發生很多</a:t>
                      </a:r>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tc>
                  <a:txBody>
                    <a:bodyPr/>
                    <a:lstStyle/>
                    <a:p>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3511287552"/>
                  </a:ext>
                </a:extLst>
              </a:tr>
              <a:tr h="370840">
                <a:tc>
                  <a:txBody>
                    <a:bodyPr/>
                    <a:lstStyle/>
                    <a:p>
                      <a:r>
                        <a:rPr kumimoji="1" lang="en-US" altLang="ja-JP" sz="2000" dirty="0">
                          <a:latin typeface="Tsukushi A Round Gothic Regular" panose="02020400000000000000" pitchFamily="18" charset="-128"/>
                          <a:ea typeface="Tsukushi A Round Gothic Regular" panose="02020400000000000000" pitchFamily="18" charset="-128"/>
                        </a:rPr>
                        <a:t>③</a:t>
                      </a:r>
                      <a:r>
                        <a:rPr kumimoji="1" lang="ja-JP" altLang="en-US" sz="2000">
                          <a:latin typeface="Tsukushi A Round Gothic Regular" panose="02020400000000000000" pitchFamily="18" charset="-128"/>
                          <a:ea typeface="Tsukushi A Round Gothic Regular" panose="02020400000000000000" pitchFamily="18" charset="-128"/>
                        </a:rPr>
                        <a:t>かしきる</a:t>
                      </a:r>
                    </a:p>
                  </a:txBody>
                  <a:tcPr/>
                </a:tc>
                <a:tc>
                  <a:txBody>
                    <a:bodyPr/>
                    <a:lstStyle/>
                    <a:p>
                      <a:r>
                        <a:rPr lang="ja-JP" altLang="en-US" sz="2000">
                          <a:latin typeface="Tsukushi A Round Gothic Regular" panose="02020400000000000000" pitchFamily="18" charset="-128"/>
                          <a:ea typeface="Tsukushi A Round Gothic Regular" panose="02020400000000000000" pitchFamily="18" charset="-128"/>
                        </a:rPr>
                        <a:t>貸し切る</a:t>
                      </a:r>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他動詞</a:t>
                      </a:r>
                      <a:r>
                        <a:rPr kumimoji="1" lang="en-US" altLang="ja-JP" sz="2000" dirty="0">
                          <a:latin typeface="Tsukushi A Round Gothic Regular" panose="02020400000000000000" pitchFamily="18" charset="-128"/>
                          <a:ea typeface="Tsukushi A Round Gothic Regular" panose="02020400000000000000" pitchFamily="18" charset="-128"/>
                        </a:rPr>
                        <a:t>Ⅰ</a:t>
                      </a:r>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包</a:t>
                      </a:r>
                      <a:r>
                        <a:rPr kumimoji="1" lang="zh-TW" altLang="en-US" sz="2000" dirty="0">
                          <a:latin typeface="Tsukushi A Round Gothic Regular" panose="02020400000000000000" pitchFamily="18" charset="-128"/>
                          <a:ea typeface="Tsukushi A Round Gothic Regular" panose="02020400000000000000" pitchFamily="18" charset="-128"/>
                        </a:rPr>
                        <a:t>（場）</a:t>
                      </a:r>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tc>
                  <a:txBody>
                    <a:bodyPr/>
                    <a:lstStyle/>
                    <a:p>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2238518023"/>
                  </a:ext>
                </a:extLst>
              </a:tr>
              <a:tr h="370840">
                <a:tc>
                  <a:txBody>
                    <a:bodyPr/>
                    <a:lstStyle/>
                    <a:p>
                      <a:r>
                        <a:rPr kumimoji="1" lang="en-US" altLang="ja-JP" sz="2000" dirty="0">
                          <a:latin typeface="Tsukushi A Round Gothic Regular" panose="02020400000000000000" pitchFamily="18" charset="-128"/>
                          <a:ea typeface="Tsukushi A Round Gothic Regular" panose="02020400000000000000" pitchFamily="18" charset="-128"/>
                        </a:rPr>
                        <a:t>⓪</a:t>
                      </a:r>
                      <a:r>
                        <a:rPr kumimoji="1" lang="ja-JP" altLang="en-US" sz="2000">
                          <a:latin typeface="Tsukushi A Round Gothic Regular" panose="02020400000000000000" pitchFamily="18" charset="-128"/>
                          <a:ea typeface="Tsukushi A Round Gothic Regular" panose="02020400000000000000" pitchFamily="18" charset="-128"/>
                        </a:rPr>
                        <a:t>ふうさ</a:t>
                      </a:r>
                    </a:p>
                  </a:txBody>
                  <a:tcPr/>
                </a:tc>
                <a:tc>
                  <a:txBody>
                    <a:bodyPr/>
                    <a:lstStyle/>
                    <a:p>
                      <a:r>
                        <a:rPr lang="ja-JP" altLang="en-US" sz="2000">
                          <a:latin typeface="Tsukushi A Round Gothic Regular" panose="02020400000000000000" pitchFamily="18" charset="-128"/>
                          <a:ea typeface="Tsukushi A Round Gothic Regular" panose="02020400000000000000" pitchFamily="18" charset="-128"/>
                        </a:rPr>
                        <a:t>封鎖</a:t>
                      </a:r>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他動詞</a:t>
                      </a:r>
                      <a:r>
                        <a:rPr kumimoji="1" lang="en-US" altLang="ja-JP" sz="2000" dirty="0">
                          <a:latin typeface="Tsukushi A Round Gothic Regular" panose="02020400000000000000" pitchFamily="18" charset="-128"/>
                          <a:ea typeface="Tsukushi A Round Gothic Regular" panose="02020400000000000000" pitchFamily="18" charset="-128"/>
                        </a:rPr>
                        <a:t>Ⅲ</a:t>
                      </a:r>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封鎖</a:t>
                      </a:r>
                    </a:p>
                  </a:txBody>
                  <a:tcPr/>
                </a:tc>
                <a:tc>
                  <a:txBody>
                    <a:bodyPr/>
                    <a:lstStyle/>
                    <a:p>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829681904"/>
                  </a:ext>
                </a:extLst>
              </a:tr>
              <a:tr h="370840">
                <a:tc>
                  <a:txBody>
                    <a:bodyPr/>
                    <a:lstStyle/>
                    <a:p>
                      <a:r>
                        <a:rPr kumimoji="1" lang="en-US" altLang="ja-JP" sz="2000" dirty="0">
                          <a:latin typeface="Tsukushi A Round Gothic Regular" panose="02020400000000000000" pitchFamily="18" charset="-128"/>
                          <a:ea typeface="Tsukushi A Round Gothic Regular" panose="02020400000000000000" pitchFamily="18" charset="-128"/>
                        </a:rPr>
                        <a:t>③</a:t>
                      </a:r>
                      <a:r>
                        <a:rPr kumimoji="1" lang="ja-JP" altLang="en-US" sz="2000">
                          <a:latin typeface="Tsukushi A Round Gothic Regular" panose="02020400000000000000" pitchFamily="18" charset="-128"/>
                          <a:ea typeface="Tsukushi A Round Gothic Regular" panose="02020400000000000000" pitchFamily="18" charset="-128"/>
                        </a:rPr>
                        <a:t>つれさる</a:t>
                      </a:r>
                    </a:p>
                  </a:txBody>
                  <a:tcPr/>
                </a:tc>
                <a:tc>
                  <a:txBody>
                    <a:bodyPr/>
                    <a:lstStyle/>
                    <a:p>
                      <a:r>
                        <a:rPr lang="ja-JP" altLang="en-US" sz="2000">
                          <a:latin typeface="Tsukushi A Round Gothic Regular" panose="02020400000000000000" pitchFamily="18" charset="-128"/>
                          <a:ea typeface="Tsukushi A Round Gothic Regular" panose="02020400000000000000" pitchFamily="18" charset="-128"/>
                        </a:rPr>
                        <a:t>連れ去る</a:t>
                      </a:r>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他動詞</a:t>
                      </a:r>
                      <a:r>
                        <a:rPr kumimoji="1" lang="en-US" altLang="ja-JP" sz="2000" dirty="0">
                          <a:latin typeface="Tsukushi A Round Gothic Regular" panose="02020400000000000000" pitchFamily="18" charset="-128"/>
                          <a:ea typeface="Tsukushi A Round Gothic Regular" panose="02020400000000000000" pitchFamily="18" charset="-128"/>
                        </a:rPr>
                        <a:t>Ⅰ</a:t>
                      </a:r>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000">
                          <a:latin typeface="Tsukushi A Round Gothic Regular" panose="02020400000000000000" pitchFamily="18" charset="-128"/>
                          <a:ea typeface="Tsukushi A Round Gothic Regular" panose="02020400000000000000" pitchFamily="18" charset="-128"/>
                        </a:rPr>
                        <a:t>帶</a:t>
                      </a:r>
                      <a:r>
                        <a:rPr kumimoji="1" lang="zh-TW" altLang="en-US" sz="2000" dirty="0">
                          <a:latin typeface="Tsukushi A Round Gothic Regular" panose="02020400000000000000" pitchFamily="18" charset="-128"/>
                          <a:ea typeface="Tsukushi A Round Gothic Regular" panose="02020400000000000000" pitchFamily="18" charset="-128"/>
                        </a:rPr>
                        <a:t>（人）</a:t>
                      </a:r>
                      <a:r>
                        <a:rPr kumimoji="1" lang="ja-JP" altLang="en-US" sz="2000">
                          <a:latin typeface="Tsukushi A Round Gothic Regular" panose="02020400000000000000" pitchFamily="18" charset="-128"/>
                          <a:ea typeface="Tsukushi A Round Gothic Regular" panose="02020400000000000000" pitchFamily="18" charset="-128"/>
                        </a:rPr>
                        <a:t>走</a:t>
                      </a:r>
                    </a:p>
                  </a:txBody>
                  <a:tcPr/>
                </a:tc>
                <a:tc>
                  <a:txBody>
                    <a:bodyPr/>
                    <a:lstStyle/>
                    <a:p>
                      <a:endParaRPr kumimoji="1" lang="ja-JP" altLang="en-US" sz="20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1795829342"/>
                  </a:ext>
                </a:extLst>
              </a:tr>
            </a:tbl>
          </a:graphicData>
        </a:graphic>
      </p:graphicFrame>
      <p:pic>
        <p:nvPicPr>
          <p:cNvPr id="3" name="Audio Recording 2023/11/30 午後1:00:39">
            <a:hlinkClick r:id="" action="ppaction://media"/>
            <a:extLst>
              <a:ext uri="{FF2B5EF4-FFF2-40B4-BE49-F238E27FC236}">
                <a16:creationId xmlns:a16="http://schemas.microsoft.com/office/drawing/2014/main" id="{CB217A37-46E6-65F7-75F9-CEEBFBF9FBC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89762" y="365125"/>
            <a:ext cx="812800" cy="812800"/>
          </a:xfrm>
          <a:prstGeom prst="rect">
            <a:avLst/>
          </a:prstGeom>
        </p:spPr>
      </p:pic>
    </p:spTree>
    <p:extLst>
      <p:ext uri="{BB962C8B-B14F-4D97-AF65-F5344CB8AC3E}">
        <p14:creationId xmlns:p14="http://schemas.microsoft.com/office/powerpoint/2010/main" val="223768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9A9664-0F26-504D-8C7E-4EED21C8763E}"/>
              </a:ext>
            </a:extLst>
          </p:cNvPr>
          <p:cNvSpPr>
            <a:spLocks noGrp="1"/>
          </p:cNvSpPr>
          <p:nvPr>
            <p:ph type="title"/>
          </p:nvPr>
        </p:nvSpPr>
        <p:spPr>
          <a:xfrm>
            <a:off x="273268" y="365125"/>
            <a:ext cx="11550869" cy="1325563"/>
          </a:xfrm>
        </p:spPr>
        <p:txBody>
          <a:bodyPr>
            <a:normAutofit/>
          </a:bodyPr>
          <a:lstStyle/>
          <a:p>
            <a:r>
              <a:rPr kumimoji="1" lang="en-US" altLang="en-US" dirty="0">
                <a:latin typeface="Tsukushi B Round Gothic Regular" panose="02020400000000000000" pitchFamily="18" charset="-128"/>
                <a:ea typeface="Tsukushi B Round Gothic Regular" panose="02020400000000000000" pitchFamily="18" charset="-128"/>
              </a:rPr>
              <a:t>「</a:t>
            </a:r>
            <a:r>
              <a:rPr kumimoji="1" lang="en-US" altLang="en-US" dirty="0" err="1">
                <a:latin typeface="Tsukushi B Round Gothic Regular" panose="02020400000000000000" pitchFamily="18" charset="-128"/>
                <a:ea typeface="Tsukushi B Round Gothic Regular" panose="02020400000000000000" pitchFamily="18" charset="-128"/>
              </a:rPr>
              <a:t>防犯カメラ」の文型</a:t>
            </a:r>
            <a:endParaRPr kumimoji="1" lang="ja-TW" altLang="en-US" dirty="0">
              <a:latin typeface="Tsukushi B Round Gothic Regular" panose="02020400000000000000" pitchFamily="18" charset="-128"/>
              <a:ea typeface="Tsukushi B Round Gothic Regular" panose="02020400000000000000" pitchFamily="18" charset="-128"/>
            </a:endParaRPr>
          </a:p>
        </p:txBody>
      </p:sp>
      <p:graphicFrame>
        <p:nvGraphicFramePr>
          <p:cNvPr id="3" name="コンテンツ プレースホルダー 3">
            <a:extLst>
              <a:ext uri="{FF2B5EF4-FFF2-40B4-BE49-F238E27FC236}">
                <a16:creationId xmlns:a16="http://schemas.microsoft.com/office/drawing/2014/main" id="{BDACF530-D3AB-70D8-D74C-AD957C992319}"/>
              </a:ext>
            </a:extLst>
          </p:cNvPr>
          <p:cNvGraphicFramePr>
            <a:graphicFrameLocks/>
          </p:cNvGraphicFramePr>
          <p:nvPr>
            <p:extLst>
              <p:ext uri="{D42A27DB-BD31-4B8C-83A1-F6EECF244321}">
                <p14:modId xmlns:p14="http://schemas.microsoft.com/office/powerpoint/2010/main" val="2775605457"/>
              </p:ext>
            </p:extLst>
          </p:nvPr>
        </p:nvGraphicFramePr>
        <p:xfrm>
          <a:off x="400589" y="1809758"/>
          <a:ext cx="11606213" cy="4419600"/>
        </p:xfrm>
        <a:graphic>
          <a:graphicData uri="http://schemas.openxmlformats.org/drawingml/2006/table">
            <a:tbl>
              <a:tblPr firstRow="1" bandRow="1">
                <a:tableStyleId>{5C22544A-7EE6-4342-B048-85BDC9FD1C3A}</a:tableStyleId>
              </a:tblPr>
              <a:tblGrid>
                <a:gridCol w="2909770">
                  <a:extLst>
                    <a:ext uri="{9D8B030D-6E8A-4147-A177-3AD203B41FA5}">
                      <a16:colId xmlns:a16="http://schemas.microsoft.com/office/drawing/2014/main" val="2649081645"/>
                    </a:ext>
                  </a:extLst>
                </a:gridCol>
                <a:gridCol w="2835798">
                  <a:extLst>
                    <a:ext uri="{9D8B030D-6E8A-4147-A177-3AD203B41FA5}">
                      <a16:colId xmlns:a16="http://schemas.microsoft.com/office/drawing/2014/main" val="2940741119"/>
                    </a:ext>
                  </a:extLst>
                </a:gridCol>
                <a:gridCol w="5860645">
                  <a:extLst>
                    <a:ext uri="{9D8B030D-6E8A-4147-A177-3AD203B41FA5}">
                      <a16:colId xmlns:a16="http://schemas.microsoft.com/office/drawing/2014/main" val="2807006725"/>
                    </a:ext>
                  </a:extLst>
                </a:gridCol>
              </a:tblGrid>
              <a:tr h="370840">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関西弁</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標準語</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補足</a:t>
                      </a:r>
                    </a:p>
                  </a:txBody>
                  <a:tcPr/>
                </a:tc>
                <a:extLst>
                  <a:ext uri="{0D108BD9-81ED-4DB2-BD59-A6C34878D82A}">
                    <a16:rowId xmlns:a16="http://schemas.microsoft.com/office/drawing/2014/main" val="608357289"/>
                  </a:ext>
                </a:extLst>
              </a:tr>
              <a:tr h="370840">
                <a:tc>
                  <a:txBody>
                    <a:bodyPr/>
                    <a:lstStyle/>
                    <a:p>
                      <a:r>
                        <a:rPr lang="ja-JP" altLang="en-US" sz="2200">
                          <a:latin typeface="Tsukushi A Round Gothic Regular" panose="02020400000000000000" pitchFamily="18" charset="-128"/>
                          <a:ea typeface="Tsukushi A Round Gothic Regular" panose="02020400000000000000" pitchFamily="18" charset="-128"/>
                        </a:rPr>
                        <a:t>おらへん</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いない</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関西では「いる」（グループ</a:t>
                      </a:r>
                      <a:r>
                        <a:rPr kumimoji="1" lang="en-US" altLang="ja-JP" sz="2200" dirty="0">
                          <a:latin typeface="Tsukushi A Round Gothic Regular" panose="02020400000000000000" pitchFamily="18" charset="-128"/>
                          <a:ea typeface="Tsukushi A Round Gothic Regular" panose="02020400000000000000" pitchFamily="18" charset="-128"/>
                        </a:rPr>
                        <a:t>Ⅱ</a:t>
                      </a:r>
                      <a:r>
                        <a:rPr kumimoji="1" lang="ja-JP" altLang="en-US" sz="2200">
                          <a:latin typeface="Tsukushi A Round Gothic Regular" panose="02020400000000000000" pitchFamily="18" charset="-128"/>
                          <a:ea typeface="Tsukushi A Round Gothic Regular" panose="02020400000000000000" pitchFamily="18" charset="-128"/>
                        </a:rPr>
                        <a:t>）の代わりに「おる」（グループ</a:t>
                      </a:r>
                      <a:r>
                        <a:rPr kumimoji="1" lang="en-US" altLang="ja-JP" sz="2200" dirty="0">
                          <a:latin typeface="Tsukushi A Round Gothic Regular" panose="02020400000000000000" pitchFamily="18" charset="-128"/>
                          <a:ea typeface="Tsukushi A Round Gothic Regular" panose="02020400000000000000" pitchFamily="18" charset="-128"/>
                        </a:rPr>
                        <a:t>Ⅰ</a:t>
                      </a:r>
                      <a:r>
                        <a:rPr kumimoji="1" lang="ja-JP" altLang="en-US" sz="2200">
                          <a:latin typeface="Tsukushi A Round Gothic Regular" panose="02020400000000000000" pitchFamily="18" charset="-128"/>
                          <a:ea typeface="Tsukushi A Round Gothic Regular" panose="02020400000000000000" pitchFamily="18" charset="-128"/>
                        </a:rPr>
                        <a:t>）が使われる。</a:t>
                      </a:r>
                    </a:p>
                  </a:txBody>
                  <a:tcPr/>
                </a:tc>
                <a:extLst>
                  <a:ext uri="{0D108BD9-81ED-4DB2-BD59-A6C34878D82A}">
                    <a16:rowId xmlns:a16="http://schemas.microsoft.com/office/drawing/2014/main" val="4126441669"/>
                  </a:ext>
                </a:extLst>
              </a:tr>
              <a:tr h="370840">
                <a:tc>
                  <a:txBody>
                    <a:bodyPr/>
                    <a:lstStyle/>
                    <a:p>
                      <a:r>
                        <a:rPr lang="ja-JP" altLang="en-US" sz="2200">
                          <a:latin typeface="Tsukushi A Round Gothic Regular" panose="02020400000000000000" pitchFamily="18" charset="-128"/>
                          <a:ea typeface="Tsukushi A Round Gothic Regular" panose="02020400000000000000" pitchFamily="18" charset="-128"/>
                        </a:rPr>
                        <a:t>きとんねん</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きていないの</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「きていない」→「きておらない」→「きとらない」→「きとん」</a:t>
                      </a:r>
                    </a:p>
                  </a:txBody>
                  <a:tcPr/>
                </a:tc>
                <a:extLst>
                  <a:ext uri="{0D108BD9-81ED-4DB2-BD59-A6C34878D82A}">
                    <a16:rowId xmlns:a16="http://schemas.microsoft.com/office/drawing/2014/main" val="4199247981"/>
                  </a:ext>
                </a:extLst>
              </a:tr>
              <a:tr h="370840">
                <a:tc>
                  <a:txBody>
                    <a:bodyPr/>
                    <a:lstStyle/>
                    <a:p>
                      <a:r>
                        <a:rPr lang="ja-JP" altLang="en-US" sz="2200">
                          <a:latin typeface="Tsukushi A Round Gothic Regular" panose="02020400000000000000" pitchFamily="18" charset="-128"/>
                          <a:ea typeface="Tsukushi A Round Gothic Regular" panose="02020400000000000000" pitchFamily="18" charset="-128"/>
                        </a:rPr>
                        <a:t>注意</a:t>
                      </a:r>
                      <a:r>
                        <a:rPr lang="ja-JP" altLang="en-US" sz="2200" u="sng">
                          <a:latin typeface="Tsukushi A Round Gothic Regular" panose="02020400000000000000" pitchFamily="18" charset="-128"/>
                          <a:ea typeface="Tsukushi A Round Gothic Regular" panose="02020400000000000000" pitchFamily="18" charset="-128"/>
                        </a:rPr>
                        <a:t>せな</a:t>
                      </a:r>
                      <a:r>
                        <a:rPr lang="ja-JP" altLang="en-US" sz="2200">
                          <a:latin typeface="Tsukushi A Round Gothic Regular" panose="02020400000000000000" pitchFamily="18" charset="-128"/>
                          <a:ea typeface="Tsukushi A Round Gothic Regular" panose="02020400000000000000" pitchFamily="18" charset="-128"/>
                        </a:rPr>
                        <a:t>あかん</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注意</a:t>
                      </a:r>
                      <a:r>
                        <a:rPr kumimoji="1" lang="ja-JP" altLang="en-US" sz="2200" u="sng">
                          <a:latin typeface="Tsukushi A Round Gothic Regular" panose="02020400000000000000" pitchFamily="18" charset="-128"/>
                          <a:ea typeface="Tsukushi A Round Gothic Regular" panose="02020400000000000000" pitchFamily="18" charset="-128"/>
                        </a:rPr>
                        <a:t>しない</a:t>
                      </a:r>
                      <a:r>
                        <a:rPr kumimoji="1" lang="ja-JP" altLang="en-US" sz="2200">
                          <a:latin typeface="Tsukushi A Round Gothic Regular" panose="02020400000000000000" pitchFamily="18" charset="-128"/>
                          <a:ea typeface="Tsukushi A Round Gothic Regular" panose="02020400000000000000" pitchFamily="18" charset="-128"/>
                        </a:rPr>
                        <a:t>とだめ</a:t>
                      </a: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「と」が脱落。</a:t>
                      </a:r>
                    </a:p>
                  </a:txBody>
                  <a:tcPr/>
                </a:tc>
                <a:extLst>
                  <a:ext uri="{0D108BD9-81ED-4DB2-BD59-A6C34878D82A}">
                    <a16:rowId xmlns:a16="http://schemas.microsoft.com/office/drawing/2014/main" val="3204422550"/>
                  </a:ext>
                </a:extLst>
              </a:tr>
              <a:tr h="370840">
                <a:tc>
                  <a:txBody>
                    <a:bodyPr/>
                    <a:lstStyle/>
                    <a:p>
                      <a:r>
                        <a:rPr lang="ja-JP" altLang="en-US" sz="2200">
                          <a:latin typeface="Tsukushi A Round Gothic Regular" panose="02020400000000000000" pitchFamily="18" charset="-128"/>
                          <a:ea typeface="Tsukushi A Round Gothic Regular" panose="02020400000000000000" pitchFamily="18" charset="-128"/>
                        </a:rPr>
                        <a:t>わか</a:t>
                      </a:r>
                      <a:r>
                        <a:rPr lang="ja-JP" altLang="en-US" sz="2200" u="sng">
                          <a:latin typeface="Tsukushi A Round Gothic Regular" panose="02020400000000000000" pitchFamily="18" charset="-128"/>
                          <a:ea typeface="Tsukushi A Round Gothic Regular" panose="02020400000000000000" pitchFamily="18" charset="-128"/>
                        </a:rPr>
                        <a:t>れ</a:t>
                      </a:r>
                      <a:r>
                        <a:rPr lang="ja-JP" altLang="en-US" sz="2200">
                          <a:latin typeface="Tsukushi A Round Gothic Regular" panose="02020400000000000000" pitchFamily="18" charset="-128"/>
                          <a:ea typeface="Tsukushi A Round Gothic Regular" panose="02020400000000000000" pitchFamily="18" charset="-128"/>
                        </a:rPr>
                        <a:t>へん</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a:latin typeface="Tsukushi A Round Gothic Regular" panose="02020400000000000000" pitchFamily="18" charset="-128"/>
                          <a:ea typeface="Tsukushi A Round Gothic Regular" panose="02020400000000000000" pitchFamily="18" charset="-128"/>
                        </a:rPr>
                        <a:t>わか</a:t>
                      </a:r>
                      <a:r>
                        <a:rPr kumimoji="1" lang="ja-JP" altLang="en-US" sz="2200" u="sng">
                          <a:latin typeface="Tsukushi A Round Gothic Regular" panose="02020400000000000000" pitchFamily="18" charset="-128"/>
                          <a:ea typeface="Tsukushi A Round Gothic Regular" panose="02020400000000000000" pitchFamily="18" charset="-128"/>
                        </a:rPr>
                        <a:t>ら</a:t>
                      </a:r>
                      <a:r>
                        <a:rPr kumimoji="1" lang="ja-JP" altLang="en-US" sz="2200">
                          <a:latin typeface="Tsukushi A Round Gothic Regular" panose="02020400000000000000" pitchFamily="18" charset="-128"/>
                          <a:ea typeface="Tsukushi A Round Gothic Regular" panose="02020400000000000000" pitchFamily="18" charset="-128"/>
                        </a:rPr>
                        <a:t>ない</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a:latin typeface="Tsukushi A Round Gothic Regular" panose="02020400000000000000" pitchFamily="18" charset="-128"/>
                          <a:ea typeface="Tsukushi A Round Gothic Regular" panose="02020400000000000000" pitchFamily="18" charset="-128"/>
                        </a:rPr>
                        <a:t>可能動詞だが、可能形がある。地域によっては「わからへん」「わからん」もある。</a:t>
                      </a:r>
                    </a:p>
                  </a:txBody>
                  <a:tcPr/>
                </a:tc>
                <a:extLst>
                  <a:ext uri="{0D108BD9-81ED-4DB2-BD59-A6C34878D82A}">
                    <a16:rowId xmlns:a16="http://schemas.microsoft.com/office/drawing/2014/main" val="1195643399"/>
                  </a:ext>
                </a:extLst>
              </a:tr>
              <a:tr h="370840">
                <a:tc>
                  <a:txBody>
                    <a:bodyPr/>
                    <a:lstStyle/>
                    <a:p>
                      <a:r>
                        <a:rPr lang="ja-JP" altLang="en-US" sz="2200">
                          <a:latin typeface="Tsukushi A Round Gothic Regular" panose="02020400000000000000" pitchFamily="18" charset="-128"/>
                          <a:ea typeface="Tsukushi A Round Gothic Regular" panose="02020400000000000000" pitchFamily="18" charset="-128"/>
                        </a:rPr>
                        <a:t>ようく</a:t>
                      </a:r>
                      <a:r>
                        <a:rPr lang="ja-JP" altLang="en-US" sz="2200" u="sng">
                          <a:latin typeface="Tsukushi A Round Gothic Regular" panose="02020400000000000000" pitchFamily="18" charset="-128"/>
                          <a:ea typeface="Tsukushi A Round Gothic Regular" panose="02020400000000000000" pitchFamily="18" charset="-128"/>
                        </a:rPr>
                        <a:t>ん</a:t>
                      </a:r>
                      <a:r>
                        <a:rPr lang="ja-JP" altLang="en-US" sz="2200">
                          <a:latin typeface="Tsukushi A Round Gothic Regular" panose="02020400000000000000" pitchFamily="18" charset="-128"/>
                          <a:ea typeface="Tsukushi A Round Gothic Regular" panose="02020400000000000000" pitchFamily="18" charset="-128"/>
                        </a:rPr>
                        <a:t>ね</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よくく</a:t>
                      </a:r>
                      <a:r>
                        <a:rPr kumimoji="1" lang="ja-JP" altLang="en-US" sz="2200" u="sng">
                          <a:latin typeface="Tsukushi A Round Gothic Regular" panose="02020400000000000000" pitchFamily="18" charset="-128"/>
                          <a:ea typeface="Tsukushi A Round Gothic Regular" panose="02020400000000000000" pitchFamily="18" charset="-128"/>
                        </a:rPr>
                        <a:t>る</a:t>
                      </a:r>
                      <a:r>
                        <a:rPr kumimoji="1" lang="ja-JP" altLang="en-US" sz="2200">
                          <a:latin typeface="Tsukushi A Round Gothic Regular" panose="02020400000000000000" pitchFamily="18" charset="-128"/>
                          <a:ea typeface="Tsukushi A Round Gothic Regular" panose="02020400000000000000" pitchFamily="18" charset="-128"/>
                        </a:rPr>
                        <a:t>ね</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1606308137"/>
                  </a:ext>
                </a:extLst>
              </a:tr>
              <a:tr h="370840">
                <a:tc>
                  <a:txBody>
                    <a:bodyPr/>
                    <a:lstStyle/>
                    <a:p>
                      <a:r>
                        <a:rPr lang="ja-JP" altLang="en-US" sz="2200">
                          <a:latin typeface="Tsukushi A Round Gothic Regular" panose="02020400000000000000" pitchFamily="18" charset="-128"/>
                          <a:ea typeface="Tsukushi A Round Gothic Regular" panose="02020400000000000000" pitchFamily="18" charset="-128"/>
                        </a:rPr>
                        <a:t>きこえ</a:t>
                      </a:r>
                      <a:r>
                        <a:rPr lang="ja-JP" altLang="en-US" sz="2200" u="sng">
                          <a:latin typeface="Tsukushi A Round Gothic Regular" panose="02020400000000000000" pitchFamily="18" charset="-128"/>
                          <a:ea typeface="Tsukushi A Round Gothic Regular" panose="02020400000000000000" pitchFamily="18" charset="-128"/>
                        </a:rPr>
                        <a:t>とん</a:t>
                      </a:r>
                      <a:r>
                        <a:rPr lang="ja-JP" altLang="en-US" sz="2200">
                          <a:latin typeface="Tsukushi A Round Gothic Regular" panose="02020400000000000000" pitchFamily="18" charset="-128"/>
                          <a:ea typeface="Tsukushi A Round Gothic Regular" panose="02020400000000000000" pitchFamily="18" charset="-128"/>
                        </a:rPr>
                        <a:t>ねん</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聞こえ</a:t>
                      </a:r>
                      <a:r>
                        <a:rPr kumimoji="1" lang="ja-JP" altLang="en-US" sz="2200" u="sng">
                          <a:latin typeface="Tsukushi A Round Gothic Regular" panose="02020400000000000000" pitchFamily="18" charset="-128"/>
                          <a:ea typeface="Tsukushi A Round Gothic Regular" panose="02020400000000000000" pitchFamily="18" charset="-128"/>
                        </a:rPr>
                        <a:t>ていない</a:t>
                      </a:r>
                      <a:r>
                        <a:rPr kumimoji="1" lang="ja-JP" altLang="en-US" sz="2200">
                          <a:latin typeface="Tsukushi A Round Gothic Regular" panose="02020400000000000000" pitchFamily="18" charset="-128"/>
                          <a:ea typeface="Tsukushi A Round Gothic Regular" panose="02020400000000000000" pitchFamily="18" charset="-128"/>
                        </a:rPr>
                        <a:t>の</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2622578498"/>
                  </a:ext>
                </a:extLst>
              </a:tr>
              <a:tr h="370840">
                <a:tc>
                  <a:txBody>
                    <a:bodyPr/>
                    <a:lstStyle/>
                    <a:p>
                      <a:r>
                        <a:rPr lang="ja-JP" altLang="en-US" sz="2200">
                          <a:latin typeface="Tsukushi A Round Gothic Regular" panose="02020400000000000000" pitchFamily="18" charset="-128"/>
                          <a:ea typeface="Tsukushi A Round Gothic Regular" panose="02020400000000000000" pitchFamily="18" charset="-128"/>
                        </a:rPr>
                        <a:t>どないしょ</a:t>
                      </a:r>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tc>
                  <a:txBody>
                    <a:bodyPr/>
                    <a:lstStyle/>
                    <a:p>
                      <a:r>
                        <a:rPr kumimoji="1" lang="ja-JP" altLang="en-US" sz="2200">
                          <a:latin typeface="Tsukushi A Round Gothic Regular" panose="02020400000000000000" pitchFamily="18" charset="-128"/>
                          <a:ea typeface="Tsukushi A Round Gothic Regular" panose="02020400000000000000" pitchFamily="18" charset="-128"/>
                        </a:rPr>
                        <a:t>どうしよう</a:t>
                      </a:r>
                    </a:p>
                  </a:txBody>
                  <a:tcPr/>
                </a:tc>
                <a:tc>
                  <a:txBody>
                    <a:bodyPr/>
                    <a:lstStyle/>
                    <a:p>
                      <a:endParaRPr kumimoji="1" lang="ja-JP" altLang="en-US" sz="2200">
                        <a:latin typeface="Tsukushi A Round Gothic Regular" panose="02020400000000000000" pitchFamily="18" charset="-128"/>
                        <a:ea typeface="Tsukushi A Round Gothic Regular" panose="02020400000000000000" pitchFamily="18" charset="-128"/>
                      </a:endParaRPr>
                    </a:p>
                  </a:txBody>
                  <a:tcPr/>
                </a:tc>
                <a:extLst>
                  <a:ext uri="{0D108BD9-81ED-4DB2-BD59-A6C34878D82A}">
                    <a16:rowId xmlns:a16="http://schemas.microsoft.com/office/drawing/2014/main" val="872193903"/>
                  </a:ext>
                </a:extLst>
              </a:tr>
            </a:tbl>
          </a:graphicData>
        </a:graphic>
      </p:graphicFrame>
    </p:spTree>
    <p:extLst>
      <p:ext uri="{BB962C8B-B14F-4D97-AF65-F5344CB8AC3E}">
        <p14:creationId xmlns:p14="http://schemas.microsoft.com/office/powerpoint/2010/main" val="28251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9A9664-0F26-504D-8C7E-4EED21C8763E}"/>
              </a:ext>
            </a:extLst>
          </p:cNvPr>
          <p:cNvSpPr>
            <a:spLocks noGrp="1"/>
          </p:cNvSpPr>
          <p:nvPr>
            <p:ph type="title"/>
          </p:nvPr>
        </p:nvSpPr>
        <p:spPr>
          <a:xfrm>
            <a:off x="273268" y="365125"/>
            <a:ext cx="11550869" cy="1325563"/>
          </a:xfrm>
        </p:spPr>
        <p:txBody>
          <a:bodyPr>
            <a:normAutofit/>
          </a:bodyPr>
          <a:lstStyle/>
          <a:p>
            <a:r>
              <a:rPr kumimoji="1" lang="en-US" altLang="en-US" dirty="0">
                <a:latin typeface="Tsukushi B Round Gothic Regular" panose="02020400000000000000" pitchFamily="18" charset="-128"/>
                <a:ea typeface="Tsukushi B Round Gothic Regular" panose="02020400000000000000" pitchFamily="18" charset="-128"/>
              </a:rPr>
              <a:t>「</a:t>
            </a:r>
            <a:r>
              <a:rPr kumimoji="1" lang="en-US" altLang="en-US" dirty="0" err="1">
                <a:latin typeface="Tsukushi B Round Gothic Regular" panose="02020400000000000000" pitchFamily="18" charset="-128"/>
                <a:ea typeface="Tsukushi B Round Gothic Regular" panose="02020400000000000000" pitchFamily="18" charset="-128"/>
              </a:rPr>
              <a:t>防犯カメラ」の文型</a:t>
            </a:r>
            <a:endParaRPr kumimoji="1" lang="ja-TW" altLang="en-US" dirty="0">
              <a:latin typeface="Tsukushi B Round Gothic Regular" panose="02020400000000000000" pitchFamily="18" charset="-128"/>
              <a:ea typeface="Tsukushi B Round Gothic Regular" panose="02020400000000000000" pitchFamily="18" charset="-128"/>
            </a:endParaRPr>
          </a:p>
        </p:txBody>
      </p:sp>
      <p:sp>
        <p:nvSpPr>
          <p:cNvPr id="7" name="コンテンツ プレースホルダー 2">
            <a:extLst>
              <a:ext uri="{FF2B5EF4-FFF2-40B4-BE49-F238E27FC236}">
                <a16:creationId xmlns:a16="http://schemas.microsoft.com/office/drawing/2014/main" id="{91588B19-5768-1346-AA03-9D5D36CA6F50}"/>
              </a:ext>
            </a:extLst>
          </p:cNvPr>
          <p:cNvSpPr txBox="1">
            <a:spLocks/>
          </p:cNvSpPr>
          <p:nvPr/>
        </p:nvSpPr>
        <p:spPr>
          <a:xfrm>
            <a:off x="838200" y="1690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JP" altLang="en-US" sz="2400" b="1">
                <a:latin typeface="Tsukushi A Round Gothic Regular" panose="02020400000000000000" pitchFamily="18" charset="-128"/>
                <a:ea typeface="Tsukushi A Round Gothic Regular" panose="02020400000000000000" pitchFamily="18" charset="-128"/>
              </a:rPr>
              <a:t>「</a:t>
            </a:r>
            <a:r>
              <a:rPr lang="en-US" altLang="ja-JP" sz="2400" b="1" dirty="0">
                <a:latin typeface="Tsukushi A Round Gothic Regular" panose="02020400000000000000" pitchFamily="18" charset="-128"/>
                <a:ea typeface="Tsukushi A Round Gothic Regular" panose="02020400000000000000" pitchFamily="18" charset="-128"/>
              </a:rPr>
              <a:t>A</a:t>
            </a:r>
            <a:r>
              <a:rPr lang="ja-JP" altLang="en-US" sz="2400" b="1">
                <a:latin typeface="Tsukushi A Round Gothic Regular" panose="02020400000000000000" pitchFamily="18" charset="-128"/>
                <a:ea typeface="Tsukushi A Round Gothic Regular" panose="02020400000000000000" pitchFamily="18" charset="-128"/>
              </a:rPr>
              <a:t>とはいえ</a:t>
            </a:r>
            <a:r>
              <a:rPr lang="en-US" altLang="ja-JP" sz="2400" b="1" dirty="0">
                <a:latin typeface="Tsukushi A Round Gothic Regular" panose="02020400000000000000" pitchFamily="18" charset="-128"/>
                <a:ea typeface="Tsukushi A Round Gothic Regular" panose="02020400000000000000" pitchFamily="18" charset="-128"/>
              </a:rPr>
              <a:t>B</a:t>
            </a:r>
            <a:r>
              <a:rPr lang="ja-JP" altLang="en-US" sz="2400" b="1">
                <a:latin typeface="Tsukushi A Round Gothic Regular" panose="02020400000000000000" pitchFamily="18" charset="-128"/>
                <a:ea typeface="Tsukushi A Round Gothic Regular" panose="02020400000000000000" pitchFamily="18" charset="-128"/>
              </a:rPr>
              <a:t>」：</a:t>
            </a:r>
            <a:r>
              <a:rPr lang="ja-JP" altLang="en-US" sz="2400">
                <a:latin typeface="Tsukushi A Round Gothic Regular" panose="02020400000000000000" pitchFamily="18" charset="-128"/>
                <a:ea typeface="Tsukushi A Round Gothic Regular" panose="02020400000000000000" pitchFamily="18" charset="-128"/>
              </a:rPr>
              <a:t>確かに</a:t>
            </a:r>
            <a:r>
              <a:rPr lang="en-US" altLang="ja-JP" sz="2400" dirty="0">
                <a:latin typeface="Tsukushi A Round Gothic Regular" panose="02020400000000000000" pitchFamily="18" charset="-128"/>
                <a:ea typeface="Tsukushi A Round Gothic Regular" panose="02020400000000000000" pitchFamily="18" charset="-128"/>
              </a:rPr>
              <a:t>A</a:t>
            </a:r>
            <a:r>
              <a:rPr lang="ja-JP" altLang="en-US" sz="2400">
                <a:latin typeface="Tsukushi A Round Gothic Regular" panose="02020400000000000000" pitchFamily="18" charset="-128"/>
                <a:ea typeface="Tsukushi A Round Gothic Regular" panose="02020400000000000000" pitchFamily="18" charset="-128"/>
              </a:rPr>
              <a:t>だが、それから予想や期待されることとは違う</a:t>
            </a:r>
            <a:r>
              <a:rPr lang="en-US" altLang="ja-JP" sz="2400" dirty="0">
                <a:latin typeface="Tsukushi A Round Gothic Regular" panose="02020400000000000000" pitchFamily="18" charset="-128"/>
                <a:ea typeface="Tsukushi A Round Gothic Regular" panose="02020400000000000000" pitchFamily="18" charset="-128"/>
              </a:rPr>
              <a:t>B</a:t>
            </a:r>
            <a:r>
              <a:rPr lang="ja-JP" altLang="en-US" sz="2400">
                <a:latin typeface="Tsukushi A Round Gothic Regular" panose="02020400000000000000" pitchFamily="18" charset="-128"/>
                <a:ea typeface="Tsukushi A Round Gothic Regular" panose="02020400000000000000" pitchFamily="18" charset="-128"/>
              </a:rPr>
              <a:t>だと言いたい時に使われる。</a:t>
            </a:r>
            <a:endParaRPr lang="en-US" altLang="ja-JP" sz="2400" dirty="0">
              <a:latin typeface="Tsukushi A Round Gothic Regular" panose="02020400000000000000" pitchFamily="18" charset="-128"/>
              <a:ea typeface="Tsukushi A Round Gothic Regular" panose="02020400000000000000" pitchFamily="18" charset="-128"/>
            </a:endParaRPr>
          </a:p>
          <a:p>
            <a:pPr marL="0" indent="0">
              <a:buNone/>
            </a:pPr>
            <a:r>
              <a:rPr lang="ja-JP" altLang="en-US" sz="2400">
                <a:latin typeface="Tsukushi A Round Gothic Regular" panose="02020400000000000000" pitchFamily="18" charset="-128"/>
                <a:ea typeface="Tsukushi A Round Gothic Regular" panose="02020400000000000000" pitchFamily="18" charset="-128"/>
              </a:rPr>
              <a:t>例：親子とはいえ、プライバシーというものがある。</a:t>
            </a:r>
            <a:endParaRPr lang="en-US" altLang="ja-JP" sz="2400" dirty="0">
              <a:latin typeface="Tsukushi A Round Gothic Regular" panose="02020400000000000000" pitchFamily="18" charset="-128"/>
              <a:ea typeface="Tsukushi A Round Gothic Regular" panose="02020400000000000000" pitchFamily="18" charset="-128"/>
            </a:endParaRPr>
          </a:p>
          <a:p>
            <a:pPr marL="0" indent="0">
              <a:buNone/>
            </a:pPr>
            <a:endParaRPr lang="en-US" altLang="ja-JP" sz="2400" dirty="0">
              <a:latin typeface="Tsukushi A Round Gothic Regular" panose="02020400000000000000" pitchFamily="18" charset="-128"/>
              <a:ea typeface="Tsukushi A Round Gothic Regular" panose="02020400000000000000" pitchFamily="18" charset="-128"/>
            </a:endParaRPr>
          </a:p>
          <a:p>
            <a:pPr marL="0" indent="0">
              <a:buNone/>
            </a:pPr>
            <a:r>
              <a:rPr lang="ja-JP" altLang="en-US" sz="2400" b="1">
                <a:latin typeface="Tsukushi A Round Gothic Regular" panose="02020400000000000000" pitchFamily="18" charset="-128"/>
                <a:ea typeface="Tsukushi A Round Gothic Regular" panose="02020400000000000000" pitchFamily="18" charset="-128"/>
              </a:rPr>
              <a:t>「</a:t>
            </a:r>
            <a:r>
              <a:rPr lang="en-US" altLang="ja-JP" sz="2400" b="1" dirty="0">
                <a:latin typeface="Tsukushi A Round Gothic Regular" panose="02020400000000000000" pitchFamily="18" charset="-128"/>
                <a:ea typeface="Tsukushi A Round Gothic Regular" panose="02020400000000000000" pitchFamily="18" charset="-128"/>
              </a:rPr>
              <a:t>N</a:t>
            </a:r>
            <a:r>
              <a:rPr lang="ja-JP" altLang="en-US" sz="2400" b="1">
                <a:latin typeface="Tsukushi A Round Gothic Regular" panose="02020400000000000000" pitchFamily="18" charset="-128"/>
                <a:ea typeface="Tsukushi A Round Gothic Regular" panose="02020400000000000000" pitchFamily="18" charset="-128"/>
              </a:rPr>
              <a:t>にともない（伴い）」：</a:t>
            </a:r>
            <a:r>
              <a:rPr lang="ja-JP" altLang="en-US" sz="2400">
                <a:latin typeface="Tsukushi A Round Gothic Regular" panose="02020400000000000000" pitchFamily="18" charset="-128"/>
                <a:ea typeface="Tsukushi A Round Gothic Regular" panose="02020400000000000000" pitchFamily="18" charset="-128"/>
              </a:rPr>
              <a:t>中心になること（</a:t>
            </a:r>
            <a:r>
              <a:rPr lang="en-US" altLang="ja-JP" sz="2400" dirty="0">
                <a:latin typeface="Tsukushi A Round Gothic Regular" panose="02020400000000000000" pitchFamily="18" charset="-128"/>
                <a:ea typeface="Tsukushi A Round Gothic Regular" panose="02020400000000000000" pitchFamily="18" charset="-128"/>
              </a:rPr>
              <a:t>N)</a:t>
            </a:r>
            <a:r>
              <a:rPr lang="ja-JP" altLang="en-US" sz="2400">
                <a:latin typeface="Tsukushi A Round Gothic Regular" panose="02020400000000000000" pitchFamily="18" charset="-128"/>
                <a:ea typeface="Tsukushi A Round Gothic Regular" panose="02020400000000000000" pitchFamily="18" charset="-128"/>
              </a:rPr>
              <a:t>と同時に、他のことも一緒に起きる時に使う。変化を表す時にも使う。</a:t>
            </a:r>
            <a:endParaRPr lang="en-US" altLang="ja-JP" sz="2400" dirty="0">
              <a:latin typeface="Tsukushi A Round Gothic Regular" panose="02020400000000000000" pitchFamily="18" charset="-128"/>
              <a:ea typeface="Tsukushi A Round Gothic Regular" panose="02020400000000000000" pitchFamily="18" charset="-128"/>
            </a:endParaRPr>
          </a:p>
          <a:p>
            <a:pPr marL="0" indent="0">
              <a:buNone/>
            </a:pPr>
            <a:r>
              <a:rPr lang="ja-JP" altLang="en-US" sz="2400">
                <a:latin typeface="Tsukushi A Round Gothic Regular" panose="02020400000000000000" pitchFamily="18" charset="-128"/>
                <a:ea typeface="Tsukushi A Round Gothic Regular" panose="02020400000000000000" pitchFamily="18" charset="-128"/>
              </a:rPr>
              <a:t>例：議員の任期満了にともない、総選挙が行われた。</a:t>
            </a:r>
            <a:endParaRPr lang="en-US" altLang="ja-JP" sz="2400" dirty="0">
              <a:latin typeface="Tsukushi A Round Gothic Regular" panose="02020400000000000000" pitchFamily="18" charset="-128"/>
              <a:ea typeface="Tsukushi A Round Gothic Regular" panose="02020400000000000000" pitchFamily="18" charset="-128"/>
            </a:endParaRPr>
          </a:p>
          <a:p>
            <a:pPr marL="0" indent="0">
              <a:buNone/>
            </a:pPr>
            <a:endParaRPr lang="en-US" altLang="ja-JP" sz="2400" dirty="0">
              <a:latin typeface="Tsukushi A Round Gothic Regular" panose="02020400000000000000" pitchFamily="18" charset="-128"/>
              <a:ea typeface="Tsukushi A Round Gothic Regular" panose="02020400000000000000" pitchFamily="18" charset="-128"/>
            </a:endParaRPr>
          </a:p>
          <a:p>
            <a:pPr marL="0" indent="0" algn="r">
              <a:buNone/>
            </a:pPr>
            <a:r>
              <a:rPr lang="ja-JP" altLang="en-US" sz="1800">
                <a:latin typeface="Tsukushi A Round Gothic Regular" panose="02020400000000000000" pitchFamily="18" charset="-128"/>
                <a:ea typeface="Tsukushi A Round Gothic Regular" panose="02020400000000000000" pitchFamily="18" charset="-128"/>
              </a:rPr>
              <a:t>解説と例文は</a:t>
            </a:r>
            <a:r>
              <a:rPr lang="en-US" altLang="ja-JP" sz="1800" dirty="0">
                <a:latin typeface="Tsukushi A Round Gothic Regular" panose="02020400000000000000" pitchFamily="18" charset="-128"/>
                <a:ea typeface="Tsukushi A Round Gothic Regular" panose="02020400000000000000" pitchFamily="18" charset="-128"/>
              </a:rPr>
              <a:t>『TRY</a:t>
            </a:r>
            <a:r>
              <a:rPr lang="ja-JP" altLang="en-US" sz="1800">
                <a:latin typeface="Tsukushi A Round Gothic Regular" panose="02020400000000000000" pitchFamily="18" charset="-128"/>
                <a:ea typeface="Tsukushi A Round Gothic Regular" panose="02020400000000000000" pitchFamily="18" charset="-128"/>
              </a:rPr>
              <a:t>！日本語能力試験</a:t>
            </a:r>
            <a:r>
              <a:rPr lang="en-US" altLang="ja-JP" sz="1800" dirty="0">
                <a:latin typeface="Tsukushi A Round Gothic Regular" panose="02020400000000000000" pitchFamily="18" charset="-128"/>
                <a:ea typeface="Tsukushi A Round Gothic Regular" panose="02020400000000000000" pitchFamily="18" charset="-128"/>
              </a:rPr>
              <a:t>N1/N2</a:t>
            </a:r>
            <a:r>
              <a:rPr lang="ja-JP" altLang="en-US" sz="1800">
                <a:latin typeface="Tsukushi A Round Gothic Regular" panose="02020400000000000000" pitchFamily="18" charset="-128"/>
                <a:ea typeface="Tsukushi A Round Gothic Regular" panose="02020400000000000000" pitchFamily="18" charset="-128"/>
              </a:rPr>
              <a:t>文法から伸ばす日本語</a:t>
            </a:r>
            <a:r>
              <a:rPr lang="en-US" altLang="ja-JP" sz="1800" dirty="0">
                <a:latin typeface="Tsukushi A Round Gothic Regular" panose="02020400000000000000" pitchFamily="18" charset="-128"/>
                <a:ea typeface="Tsukushi A Round Gothic Regular" panose="02020400000000000000" pitchFamily="18" charset="-128"/>
              </a:rPr>
              <a:t>』</a:t>
            </a:r>
            <a:r>
              <a:rPr lang="ja-JP" altLang="en-US" sz="1800">
                <a:latin typeface="Tsukushi A Round Gothic Regular" panose="02020400000000000000" pitchFamily="18" charset="-128"/>
                <a:ea typeface="Tsukushi A Round Gothic Regular" panose="02020400000000000000" pitchFamily="18" charset="-128"/>
              </a:rPr>
              <a:t>アスク出版より</a:t>
            </a:r>
            <a:endParaRPr lang="en-US" altLang="ja-JP" sz="1800" dirty="0">
              <a:latin typeface="Tsukushi A Round Gothic Regular" panose="02020400000000000000" pitchFamily="18" charset="-128"/>
              <a:ea typeface="Tsukushi A Round Gothic Regular" panose="02020400000000000000" pitchFamily="18" charset="-128"/>
            </a:endParaRPr>
          </a:p>
          <a:p>
            <a:pPr marL="0" indent="0" algn="r">
              <a:buNone/>
            </a:pPr>
            <a:r>
              <a:rPr lang="ja-JP" altLang="en-US" sz="1800">
                <a:latin typeface="Tsukushi A Round Gothic Regular" panose="02020400000000000000" pitchFamily="18" charset="-128"/>
                <a:ea typeface="Tsukushi A Round Gothic Regular" panose="02020400000000000000" pitchFamily="18" charset="-128"/>
              </a:rPr>
              <a:t>（一部改変）</a:t>
            </a:r>
            <a:endParaRPr lang="en-US" altLang="ja-JP" sz="1800" dirty="0">
              <a:latin typeface="Tsukushi A Round Gothic Regular" panose="02020400000000000000" pitchFamily="18" charset="-128"/>
              <a:ea typeface="Tsukushi A Round Gothic Regular" panose="02020400000000000000" pitchFamily="18" charset="-128"/>
            </a:endParaRPr>
          </a:p>
        </p:txBody>
      </p:sp>
    </p:spTree>
    <p:extLst>
      <p:ext uri="{BB962C8B-B14F-4D97-AF65-F5344CB8AC3E}">
        <p14:creationId xmlns:p14="http://schemas.microsoft.com/office/powerpoint/2010/main" val="3206641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712630-19CE-954D-9C79-05698322F22E}"/>
              </a:ext>
            </a:extLst>
          </p:cNvPr>
          <p:cNvSpPr>
            <a:spLocks noGrp="1"/>
          </p:cNvSpPr>
          <p:nvPr>
            <p:ph type="title"/>
          </p:nvPr>
        </p:nvSpPr>
        <p:spPr/>
        <p:txBody>
          <a:bodyPr/>
          <a:lstStyle/>
          <a:p>
            <a:r>
              <a:rPr kumimoji="1" lang="ja-JP" altLang="en-US" b="1">
                <a:latin typeface="Klee Demibold" panose="02020600000000000000" pitchFamily="18" charset="-128"/>
                <a:ea typeface="Klee Demibold" panose="02020600000000000000" pitchFamily="18" charset="-128"/>
              </a:rPr>
              <a:t>予備知識：日本の（お笑い）芸人</a:t>
            </a:r>
            <a:endParaRPr kumimoji="1" lang="ja-TW" altLang="en-US" b="1" dirty="0">
              <a:latin typeface="Klee Demibold" panose="02020600000000000000" pitchFamily="18" charset="-128"/>
              <a:ea typeface="Klee Demibold" panose="02020600000000000000" pitchFamily="18" charset="-128"/>
            </a:endParaRPr>
          </a:p>
        </p:txBody>
      </p:sp>
      <p:sp>
        <p:nvSpPr>
          <p:cNvPr id="3" name="コンテンツ プレースホルダー 2">
            <a:extLst>
              <a:ext uri="{FF2B5EF4-FFF2-40B4-BE49-F238E27FC236}">
                <a16:creationId xmlns:a16="http://schemas.microsoft.com/office/drawing/2014/main" id="{EA9D596B-F1B2-DA4A-8FD4-8636A78EFE08}"/>
              </a:ext>
            </a:extLst>
          </p:cNvPr>
          <p:cNvSpPr>
            <a:spLocks noGrp="1"/>
          </p:cNvSpPr>
          <p:nvPr>
            <p:ph idx="1"/>
          </p:nvPr>
        </p:nvSpPr>
        <p:spPr/>
        <p:txBody>
          <a:bodyPr/>
          <a:lstStyle/>
          <a:p>
            <a:pPr marL="0" indent="0">
              <a:buNone/>
            </a:pPr>
            <a:r>
              <a:rPr kumimoji="1" lang="ja-JP" altLang="en-US">
                <a:latin typeface="Tsukushi A Round Gothic Regular" panose="02020400000000000000" pitchFamily="18" charset="-128"/>
                <a:ea typeface="Tsukushi A Round Gothic Regular" panose="02020400000000000000" pitchFamily="18" charset="-128"/>
              </a:rPr>
              <a:t>　日本の（</a:t>
            </a:r>
            <a:r>
              <a:rPr kumimoji="1" lang="ja-TW" altLang="en-US">
                <a:latin typeface="Tsukushi A Round Gothic Regular" panose="02020400000000000000" pitchFamily="18" charset="-128"/>
                <a:ea typeface="Tsukushi A Round Gothic Regular" panose="02020400000000000000" pitchFamily="18" charset="-128"/>
              </a:rPr>
              <a:t>お笑い</a:t>
            </a:r>
            <a:r>
              <a:rPr kumimoji="1" lang="ja-JP" altLang="en-US">
                <a:latin typeface="Tsukushi A Round Gothic Regular" panose="02020400000000000000" pitchFamily="18" charset="-128"/>
                <a:ea typeface="Tsukushi A Round Gothic Regular" panose="02020400000000000000" pitchFamily="18" charset="-128"/>
              </a:rPr>
              <a:t>）</a:t>
            </a:r>
            <a:r>
              <a:rPr kumimoji="1" lang="ja-TW" altLang="en-US">
                <a:latin typeface="Tsukushi A Round Gothic Regular" panose="02020400000000000000" pitchFamily="18" charset="-128"/>
                <a:ea typeface="Tsukushi A Round Gothic Regular" panose="02020400000000000000" pitchFamily="18" charset="-128"/>
              </a:rPr>
              <a:t>芸人</a:t>
            </a:r>
            <a:r>
              <a:rPr kumimoji="1" lang="ja-JP" altLang="en-US">
                <a:latin typeface="Tsukushi A Round Gothic Regular" panose="02020400000000000000" pitchFamily="18" charset="-128"/>
                <a:ea typeface="Tsukushi A Round Gothic Regular" panose="02020400000000000000" pitchFamily="18" charset="-128"/>
              </a:rPr>
              <a:t>はその人数によって、</a:t>
            </a:r>
            <a:r>
              <a:rPr kumimoji="1" lang="ja-TW" altLang="en-US">
                <a:latin typeface="Tsukushi A Round Gothic Regular" panose="02020400000000000000" pitchFamily="18" charset="-128"/>
                <a:ea typeface="Tsukushi A Round Gothic Regular" panose="02020400000000000000" pitchFamily="18" charset="-128"/>
              </a:rPr>
              <a:t>ピン芸人</a:t>
            </a:r>
            <a:r>
              <a:rPr kumimoji="1" lang="ja-JP" altLang="en-US">
                <a:latin typeface="Tsukushi A Round Gothic Regular" panose="02020400000000000000" pitchFamily="18" charset="-128"/>
                <a:ea typeface="Tsukushi A Round Gothic Regular" panose="02020400000000000000" pitchFamily="18" charset="-128"/>
              </a:rPr>
              <a:t>（＝</a:t>
            </a:r>
            <a:r>
              <a:rPr kumimoji="1" lang="en-US" altLang="ja-JP" dirty="0">
                <a:latin typeface="Tsukushi A Round Gothic Regular" panose="02020400000000000000" pitchFamily="18" charset="-128"/>
                <a:ea typeface="Tsukushi A Round Gothic Regular" panose="02020400000000000000" pitchFamily="18" charset="-128"/>
              </a:rPr>
              <a:t>1</a:t>
            </a:r>
            <a:r>
              <a:rPr kumimoji="1" lang="ja-JP" altLang="en-US">
                <a:latin typeface="Tsukushi A Round Gothic Regular" panose="02020400000000000000" pitchFamily="18" charset="-128"/>
                <a:ea typeface="Tsukushi A Round Gothic Regular" panose="02020400000000000000" pitchFamily="18" charset="-128"/>
              </a:rPr>
              <a:t>人）、</a:t>
            </a:r>
            <a:r>
              <a:rPr kumimoji="1" lang="ja-TW" altLang="en-US">
                <a:latin typeface="Tsukushi A Round Gothic Regular" panose="02020400000000000000" pitchFamily="18" charset="-128"/>
                <a:ea typeface="Tsukushi A Round Gothic Regular" panose="02020400000000000000" pitchFamily="18" charset="-128"/>
              </a:rPr>
              <a:t>コンビ</a:t>
            </a:r>
            <a:r>
              <a:rPr kumimoji="1" lang="ja-JP" altLang="en-US">
                <a:latin typeface="Tsukushi A Round Gothic Regular" panose="02020400000000000000" pitchFamily="18" charset="-128"/>
                <a:ea typeface="Tsukushi A Round Gothic Regular" panose="02020400000000000000" pitchFamily="18" charset="-128"/>
              </a:rPr>
              <a:t>（＝</a:t>
            </a:r>
            <a:r>
              <a:rPr kumimoji="1" lang="en-US" altLang="ja-JP" dirty="0">
                <a:latin typeface="Tsukushi A Round Gothic Regular" panose="02020400000000000000" pitchFamily="18" charset="-128"/>
                <a:ea typeface="Tsukushi A Round Gothic Regular" panose="02020400000000000000" pitchFamily="18" charset="-128"/>
              </a:rPr>
              <a:t>2</a:t>
            </a:r>
            <a:r>
              <a:rPr kumimoji="1" lang="ja-JP" altLang="en-US">
                <a:latin typeface="Tsukushi A Round Gothic Regular" panose="02020400000000000000" pitchFamily="18" charset="-128"/>
                <a:ea typeface="Tsukushi A Round Gothic Regular" panose="02020400000000000000" pitchFamily="18" charset="-128"/>
              </a:rPr>
              <a:t>人）、</a:t>
            </a:r>
            <a:r>
              <a:rPr kumimoji="1" lang="ja-TW" altLang="en-US">
                <a:latin typeface="Tsukushi A Round Gothic Regular" panose="02020400000000000000" pitchFamily="18" charset="-128"/>
                <a:ea typeface="Tsukushi A Round Gothic Regular" panose="02020400000000000000" pitchFamily="18" charset="-128"/>
              </a:rPr>
              <a:t>トリオ</a:t>
            </a:r>
            <a:r>
              <a:rPr kumimoji="1" lang="ja-JP" altLang="en-US">
                <a:latin typeface="Tsukushi A Round Gothic Regular" panose="02020400000000000000" pitchFamily="18" charset="-128"/>
                <a:ea typeface="Tsukushi A Round Gothic Regular" panose="02020400000000000000" pitchFamily="18" charset="-128"/>
              </a:rPr>
              <a:t>（＝</a:t>
            </a:r>
            <a:r>
              <a:rPr kumimoji="1" lang="en-US" altLang="ja-JP" dirty="0">
                <a:latin typeface="Tsukushi A Round Gothic Regular" panose="02020400000000000000" pitchFamily="18" charset="-128"/>
                <a:ea typeface="Tsukushi A Round Gothic Regular" panose="02020400000000000000" pitchFamily="18" charset="-128"/>
              </a:rPr>
              <a:t>3</a:t>
            </a:r>
            <a:r>
              <a:rPr kumimoji="1" lang="ja-JP" altLang="en-US">
                <a:latin typeface="Tsukushi A Round Gothic Regular" panose="02020400000000000000" pitchFamily="18" charset="-128"/>
                <a:ea typeface="Tsukushi A Round Gothic Regular" panose="02020400000000000000" pitchFamily="18" charset="-128"/>
              </a:rPr>
              <a:t>人）に分けることができます。芸の種類は漫才やコント、モノマネ、一発芸（一発ギャグ）、裸芸、大喜利など様々です。</a:t>
            </a:r>
            <a:endParaRPr kumimoji="1" lang="en-US" altLang="ja-TW" dirty="0">
              <a:latin typeface="Tsukushi A Round Gothic Regular" panose="02020400000000000000" pitchFamily="18" charset="-128"/>
              <a:ea typeface="Tsukushi A Round Gothic Regular" panose="02020400000000000000" pitchFamily="18" charset="-128"/>
            </a:endParaRPr>
          </a:p>
          <a:p>
            <a:pPr marL="0" indent="0">
              <a:buNone/>
            </a:pPr>
            <a:r>
              <a:rPr kumimoji="1" lang="ja-JP" altLang="en-US">
                <a:latin typeface="Tsukushi A Round Gothic Regular" panose="02020400000000000000" pitchFamily="18" charset="-128"/>
                <a:ea typeface="Tsukushi A Round Gothic Regular" panose="02020400000000000000" pitchFamily="18" charset="-128"/>
              </a:rPr>
              <a:t>　</a:t>
            </a:r>
            <a:r>
              <a:rPr kumimoji="1" lang="en-US" altLang="ja-TW" dirty="0" err="1">
                <a:latin typeface="Tsukushi A Round Gothic Regular" panose="02020400000000000000" pitchFamily="18" charset="-128"/>
                <a:ea typeface="Tsukushi A Round Gothic Regular" panose="02020400000000000000" pitchFamily="18" charset="-128"/>
              </a:rPr>
              <a:t>漫才の場合、一人がおかしなことを言い（ボケといいます</a:t>
            </a:r>
            <a:r>
              <a:rPr kumimoji="1" lang="en-US" altLang="ja-TW" dirty="0">
                <a:latin typeface="Tsukushi A Round Gothic Regular" panose="02020400000000000000" pitchFamily="18" charset="-128"/>
                <a:ea typeface="Tsukushi A Round Gothic Regular" panose="02020400000000000000" pitchFamily="18" charset="-128"/>
              </a:rPr>
              <a:t>）、</a:t>
            </a:r>
            <a:r>
              <a:rPr kumimoji="1" lang="en-US" altLang="ja-TW" dirty="0" err="1">
                <a:latin typeface="Tsukushi A Round Gothic Regular" panose="02020400000000000000" pitchFamily="18" charset="-128"/>
                <a:ea typeface="Tsukushi A Round Gothic Regular" panose="02020400000000000000" pitchFamily="18" charset="-128"/>
              </a:rPr>
              <a:t>もう一人がそれを指摘します（ツッコミといいます</a:t>
            </a:r>
            <a:r>
              <a:rPr kumimoji="1" lang="en-US" altLang="ja-TW" dirty="0">
                <a:latin typeface="Tsukushi A Round Gothic Regular" panose="02020400000000000000" pitchFamily="18" charset="-128"/>
                <a:ea typeface="Tsukushi A Round Gothic Regular" panose="02020400000000000000" pitchFamily="18" charset="-128"/>
              </a:rPr>
              <a:t>）。</a:t>
            </a:r>
            <a:r>
              <a:rPr kumimoji="1" lang="en-US" altLang="ja-TW" dirty="0" err="1">
                <a:latin typeface="Tsukushi A Round Gothic Regular" panose="02020400000000000000" pitchFamily="18" charset="-128"/>
                <a:ea typeface="Tsukushi A Round Gothic Regular" panose="02020400000000000000" pitchFamily="18" charset="-128"/>
              </a:rPr>
              <a:t>話の最後に「落ち」というものがあります</a:t>
            </a:r>
            <a:r>
              <a:rPr kumimoji="1" lang="en-US" altLang="ja-TW" dirty="0">
                <a:latin typeface="Tsukushi A Round Gothic Regular" panose="02020400000000000000" pitchFamily="18" charset="-128"/>
                <a:ea typeface="Tsukushi A Round Gothic Regular" panose="02020400000000000000" pitchFamily="18" charset="-128"/>
              </a:rPr>
              <a:t>。「</a:t>
            </a:r>
            <a:r>
              <a:rPr kumimoji="1" lang="en-US" altLang="ja-TW" dirty="0" err="1">
                <a:latin typeface="Tsukushi A Round Gothic Regular" panose="02020400000000000000" pitchFamily="18" charset="-128"/>
                <a:ea typeface="Tsukushi A Round Gothic Regular" panose="02020400000000000000" pitchFamily="18" charset="-128"/>
              </a:rPr>
              <a:t>落ち」はお笑いに限らず、伝統的な話芸（落語）などにもあります</a:t>
            </a:r>
            <a:r>
              <a:rPr kumimoji="1" lang="en-US" altLang="ja-TW" dirty="0">
                <a:latin typeface="Tsukushi A Round Gothic Regular" panose="02020400000000000000" pitchFamily="18" charset="-128"/>
                <a:ea typeface="Tsukushi A Round Gothic Regular" panose="02020400000000000000" pitchFamily="18" charset="-128"/>
              </a:rPr>
              <a:t>。</a:t>
            </a:r>
          </a:p>
        </p:txBody>
      </p:sp>
      <p:pic>
        <p:nvPicPr>
          <p:cNvPr id="5" name="Audio Recording 2023/11/28 午後2:57:36">
            <a:hlinkClick r:id="" action="ppaction://media"/>
            <a:extLst>
              <a:ext uri="{FF2B5EF4-FFF2-40B4-BE49-F238E27FC236}">
                <a16:creationId xmlns:a16="http://schemas.microsoft.com/office/drawing/2014/main" id="{98944DF2-97F9-EF53-1742-23B7480BB4C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47400" y="5770563"/>
            <a:ext cx="812800" cy="812800"/>
          </a:xfrm>
          <a:prstGeom prst="rect">
            <a:avLst/>
          </a:prstGeom>
        </p:spPr>
      </p:pic>
    </p:spTree>
    <p:extLst>
      <p:ext uri="{BB962C8B-B14F-4D97-AF65-F5344CB8AC3E}">
        <p14:creationId xmlns:p14="http://schemas.microsoft.com/office/powerpoint/2010/main" val="144432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0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9A9664-0F26-504D-8C7E-4EED21C8763E}"/>
              </a:ext>
            </a:extLst>
          </p:cNvPr>
          <p:cNvSpPr>
            <a:spLocks noGrp="1"/>
          </p:cNvSpPr>
          <p:nvPr>
            <p:ph type="title"/>
          </p:nvPr>
        </p:nvSpPr>
        <p:spPr>
          <a:xfrm>
            <a:off x="838201" y="365125"/>
            <a:ext cx="10239702" cy="1325563"/>
          </a:xfrm>
        </p:spPr>
        <p:txBody>
          <a:bodyPr/>
          <a:lstStyle/>
          <a:p>
            <a:r>
              <a:rPr kumimoji="1" lang="ja-JP" altLang="en-US">
                <a:latin typeface="Tsukushi B Round Gothic Regular" panose="02020400000000000000" pitchFamily="18" charset="-128"/>
                <a:ea typeface="Tsukushi B Round Gothic Regular" panose="02020400000000000000" pitchFamily="18" charset="-128"/>
              </a:rPr>
              <a:t>「防犯カメラ」</a:t>
            </a:r>
            <a:endParaRPr kumimoji="1" lang="ja-TW" altLang="en-US" dirty="0">
              <a:latin typeface="Tsukushi B Round Gothic Regular" panose="02020400000000000000" pitchFamily="18" charset="-128"/>
              <a:ea typeface="Tsukushi B Round Gothic Regular" panose="02020400000000000000" pitchFamily="18" charset="-128"/>
            </a:endParaRPr>
          </a:p>
        </p:txBody>
      </p:sp>
      <p:sp>
        <p:nvSpPr>
          <p:cNvPr id="7" name="コンテンツ プレースホルダー 2">
            <a:extLst>
              <a:ext uri="{FF2B5EF4-FFF2-40B4-BE49-F238E27FC236}">
                <a16:creationId xmlns:a16="http://schemas.microsoft.com/office/drawing/2014/main" id="{91588B19-5768-1346-AA03-9D5D36CA6F50}"/>
              </a:ext>
            </a:extLst>
          </p:cNvPr>
          <p:cNvSpPr txBox="1">
            <a:spLocks/>
          </p:cNvSpPr>
          <p:nvPr/>
        </p:nvSpPr>
        <p:spPr>
          <a:xfrm>
            <a:off x="838200" y="1690687"/>
            <a:ext cx="10515600" cy="4802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ja-JP" altLang="en-US">
                <a:latin typeface="Tsukushi A Round Gothic Regular" panose="02020400000000000000" pitchFamily="18" charset="-128"/>
                <a:ea typeface="Tsukushi A Round Gothic Regular" panose="02020400000000000000" pitchFamily="18" charset="-128"/>
              </a:rPr>
              <a:t>それではネタをどうぞ！ （一度</a:t>
            </a:r>
            <a:r>
              <a:rPr kumimoji="1" lang="en-US" altLang="ja-JP" dirty="0">
                <a:latin typeface="Tsukushi A Round Gothic Regular" panose="02020400000000000000" pitchFamily="18" charset="-128"/>
                <a:ea typeface="Tsukushi A Round Gothic Regular" panose="02020400000000000000" pitchFamily="18" charset="-128"/>
              </a:rPr>
              <a:t>PAUSE</a:t>
            </a:r>
            <a:r>
              <a:rPr kumimoji="1" lang="ja-JP" altLang="en-US">
                <a:latin typeface="Tsukushi A Round Gothic Regular" panose="02020400000000000000" pitchFamily="18" charset="-128"/>
                <a:ea typeface="Tsukushi A Round Gothic Regular" panose="02020400000000000000" pitchFamily="18" charset="-128"/>
              </a:rPr>
              <a:t>してください）</a:t>
            </a:r>
            <a:endParaRPr kumimoji="1" lang="en-US" altLang="ja-JP" dirty="0">
              <a:latin typeface="Tsukushi A Round Gothic Regular" panose="02020400000000000000" pitchFamily="18" charset="-128"/>
              <a:ea typeface="Tsukushi A Round Gothic Regular" panose="02020400000000000000" pitchFamily="18" charset="-128"/>
            </a:endParaRPr>
          </a:p>
          <a:p>
            <a:pPr marL="0" indent="0">
              <a:buNone/>
            </a:pPr>
            <a:r>
              <a:rPr lang="en-US" altLang="ja-JP" dirty="0">
                <a:latin typeface="Tsukushi A Round Gothic Regular" panose="02020400000000000000" pitchFamily="18" charset="-128"/>
                <a:ea typeface="Tsukushi A Round Gothic Regular" panose="02020400000000000000" pitchFamily="18" charset="-128"/>
              </a:rPr>
              <a:t>https://</a:t>
            </a:r>
            <a:r>
              <a:rPr lang="en-US" altLang="ja-JP" dirty="0" err="1">
                <a:latin typeface="Tsukushi A Round Gothic Regular" panose="02020400000000000000" pitchFamily="18" charset="-128"/>
                <a:ea typeface="Tsukushi A Round Gothic Regular" panose="02020400000000000000" pitchFamily="18" charset="-128"/>
              </a:rPr>
              <a:t>www.youtube.com</a:t>
            </a:r>
            <a:r>
              <a:rPr lang="en-US" altLang="ja-JP" dirty="0">
                <a:latin typeface="Tsukushi A Round Gothic Regular" panose="02020400000000000000" pitchFamily="18" charset="-128"/>
                <a:ea typeface="Tsukushi A Round Gothic Regular" panose="02020400000000000000" pitchFamily="18" charset="-128"/>
              </a:rPr>
              <a:t>/</a:t>
            </a:r>
            <a:r>
              <a:rPr lang="en-US" altLang="ja-JP" dirty="0" err="1">
                <a:latin typeface="Tsukushi A Round Gothic Regular" panose="02020400000000000000" pitchFamily="18" charset="-128"/>
                <a:ea typeface="Tsukushi A Round Gothic Regular" panose="02020400000000000000" pitchFamily="18" charset="-128"/>
              </a:rPr>
              <a:t>watch?v</a:t>
            </a:r>
            <a:r>
              <a:rPr lang="en-US" altLang="ja-JP" dirty="0">
                <a:latin typeface="Tsukushi A Round Gothic Regular" panose="02020400000000000000" pitchFamily="18" charset="-128"/>
                <a:ea typeface="Tsukushi A Round Gothic Regular" panose="02020400000000000000" pitchFamily="18" charset="-128"/>
              </a:rPr>
              <a:t>=dW3UxB-vk1E</a:t>
            </a:r>
          </a:p>
        </p:txBody>
      </p:sp>
      <p:pic>
        <p:nvPicPr>
          <p:cNvPr id="4" name="オンライン メディア 3" descr="陣内智則【コント 防犯カメラ】">
            <a:hlinkClick r:id="" action="ppaction://media"/>
            <a:extLst>
              <a:ext uri="{FF2B5EF4-FFF2-40B4-BE49-F238E27FC236}">
                <a16:creationId xmlns:a16="http://schemas.microsoft.com/office/drawing/2014/main" id="{A432B816-5780-F56A-5E21-27DF140CB8D8}"/>
              </a:ext>
            </a:extLst>
          </p:cNvPr>
          <p:cNvPicPr>
            <a:picLocks noRot="1" noChangeAspect="1"/>
          </p:cNvPicPr>
          <p:nvPr>
            <a:videoFile r:link="rId1"/>
          </p:nvPr>
        </p:nvPicPr>
        <p:blipFill>
          <a:blip r:embed="rId3"/>
          <a:stretch>
            <a:fillRect/>
          </a:stretch>
        </p:blipFill>
        <p:spPr>
          <a:xfrm>
            <a:off x="2738933" y="2757749"/>
            <a:ext cx="6386419" cy="3608327"/>
          </a:xfrm>
          <a:prstGeom prst="rect">
            <a:avLst/>
          </a:prstGeom>
        </p:spPr>
      </p:pic>
    </p:spTree>
    <p:extLst>
      <p:ext uri="{BB962C8B-B14F-4D97-AF65-F5344CB8AC3E}">
        <p14:creationId xmlns:p14="http://schemas.microsoft.com/office/powerpoint/2010/main" val="360975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9A9664-0F26-504D-8C7E-4EED21C8763E}"/>
              </a:ext>
            </a:extLst>
          </p:cNvPr>
          <p:cNvSpPr>
            <a:spLocks noGrp="1"/>
          </p:cNvSpPr>
          <p:nvPr>
            <p:ph type="title"/>
          </p:nvPr>
        </p:nvSpPr>
        <p:spPr>
          <a:xfrm>
            <a:off x="838201" y="365125"/>
            <a:ext cx="10239702" cy="1325563"/>
          </a:xfrm>
        </p:spPr>
        <p:txBody>
          <a:bodyPr/>
          <a:lstStyle/>
          <a:p>
            <a:endParaRPr kumimoji="1" lang="ja-TW" altLang="en-US" dirty="0">
              <a:latin typeface="Tsukushi B Round Gothic Regular" panose="02020400000000000000" pitchFamily="18" charset="-128"/>
              <a:ea typeface="Tsukushi B Round Gothic Regular" panose="02020400000000000000" pitchFamily="18" charset="-128"/>
            </a:endParaRPr>
          </a:p>
        </p:txBody>
      </p:sp>
      <p:sp>
        <p:nvSpPr>
          <p:cNvPr id="7" name="コンテンツ プレースホルダー 2">
            <a:extLst>
              <a:ext uri="{FF2B5EF4-FFF2-40B4-BE49-F238E27FC236}">
                <a16:creationId xmlns:a16="http://schemas.microsoft.com/office/drawing/2014/main" id="{91588B19-5768-1346-AA03-9D5D36CA6F50}"/>
              </a:ext>
            </a:extLst>
          </p:cNvPr>
          <p:cNvSpPr txBox="1">
            <a:spLocks/>
          </p:cNvSpPr>
          <p:nvPr/>
        </p:nvSpPr>
        <p:spPr>
          <a:xfrm>
            <a:off x="838200" y="1690687"/>
            <a:ext cx="10515600" cy="4802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JP" altLang="en-US">
                <a:latin typeface="Tsukushi A Round Gothic Regular" panose="02020400000000000000" pitchFamily="18" charset="-128"/>
                <a:ea typeface="Tsukushi A Round Gothic Regular" panose="02020400000000000000" pitchFamily="18" charset="-128"/>
              </a:rPr>
              <a:t>　如何でしたか。マルチメディアを活用すれば、このように楽しく日本語を勉強することができます。以上で「</a:t>
            </a:r>
            <a:r>
              <a:rPr kumimoji="1" lang="ja-JP" altLang="en-US">
                <a:latin typeface="Tsukushi B Round Gothic Regular" panose="02020400000000000000" pitchFamily="18" charset="-128"/>
                <a:ea typeface="Tsukushi B Round Gothic Regular" panose="02020400000000000000" pitchFamily="18" charset="-128"/>
              </a:rPr>
              <a:t>マルチメディアで日本語を学ぶ</a:t>
            </a:r>
            <a:r>
              <a:rPr kumimoji="1" lang="en-US" altLang="ja-JP" dirty="0">
                <a:latin typeface="Tsukushi B Round Gothic Regular" panose="02020400000000000000" pitchFamily="18" charset="-128"/>
                <a:ea typeface="Tsukushi B Round Gothic Regular" panose="02020400000000000000" pitchFamily="18" charset="-128"/>
              </a:rPr>
              <a:t>Ⅰ</a:t>
            </a:r>
            <a:r>
              <a:rPr kumimoji="1" lang="ja-JP" altLang="en-US">
                <a:latin typeface="Tsukushi B Round Gothic Regular" panose="02020400000000000000" pitchFamily="18" charset="-128"/>
                <a:ea typeface="Tsukushi B Round Gothic Regular" panose="02020400000000000000" pitchFamily="18" charset="-128"/>
              </a:rPr>
              <a:t>」を終わります。次回（もしまた機会があれば）は他の学習リソースも紹介する予定です。お楽しみに。</a:t>
            </a:r>
            <a:endParaRPr lang="en-US" altLang="ja-JP" dirty="0">
              <a:latin typeface="Tsukushi A Round Gothic Regular" panose="02020400000000000000" pitchFamily="18" charset="-128"/>
              <a:ea typeface="Tsukushi A Round Gothic Regular" panose="02020400000000000000" pitchFamily="18" charset="-128"/>
            </a:endParaRPr>
          </a:p>
        </p:txBody>
      </p:sp>
      <p:pic>
        <p:nvPicPr>
          <p:cNvPr id="4" name="Audio Recording 2023/11/30 午後0:53:05">
            <a:hlinkClick r:id="" action="ppaction://media"/>
            <a:extLst>
              <a:ext uri="{FF2B5EF4-FFF2-40B4-BE49-F238E27FC236}">
                <a16:creationId xmlns:a16="http://schemas.microsoft.com/office/drawing/2014/main" id="{68D1EF6C-2DE5-136B-7070-0506F9CD05F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47401" y="5680075"/>
            <a:ext cx="812800" cy="812800"/>
          </a:xfrm>
          <a:prstGeom prst="rect">
            <a:avLst/>
          </a:prstGeom>
        </p:spPr>
      </p:pic>
    </p:spTree>
    <p:extLst>
      <p:ext uri="{BB962C8B-B14F-4D97-AF65-F5344CB8AC3E}">
        <p14:creationId xmlns:p14="http://schemas.microsoft.com/office/powerpoint/2010/main" val="90697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712630-19CE-954D-9C79-05698322F22E}"/>
              </a:ext>
            </a:extLst>
          </p:cNvPr>
          <p:cNvSpPr>
            <a:spLocks noGrp="1"/>
          </p:cNvSpPr>
          <p:nvPr>
            <p:ph type="title"/>
          </p:nvPr>
        </p:nvSpPr>
        <p:spPr/>
        <p:txBody>
          <a:bodyPr/>
          <a:lstStyle/>
          <a:p>
            <a:r>
              <a:rPr kumimoji="1" lang="ja-TW" altLang="en-US">
                <a:latin typeface="Tsukushi B Round Gothic Regular" panose="02020400000000000000" pitchFamily="18" charset="-128"/>
                <a:ea typeface="Tsukushi B Round Gothic Regular" panose="02020400000000000000" pitchFamily="18" charset="-128"/>
              </a:rPr>
              <a:t>芸人</a:t>
            </a:r>
            <a:r>
              <a:rPr kumimoji="1" lang="ja-JP" altLang="en-US">
                <a:latin typeface="Tsukushi B Round Gothic Regular" panose="02020400000000000000" pitchFamily="18" charset="-128"/>
                <a:ea typeface="Tsukushi B Round Gothic Regular" panose="02020400000000000000" pitchFamily="18" charset="-128"/>
              </a:rPr>
              <a:t>の道のり</a:t>
            </a:r>
            <a:endParaRPr kumimoji="1" lang="ja-TW" altLang="en-US" dirty="0">
              <a:latin typeface="Tsukushi B Round Gothic Regular" panose="02020400000000000000" pitchFamily="18" charset="-128"/>
              <a:ea typeface="Tsukushi B Round Gothic Regular" panose="02020400000000000000" pitchFamily="18" charset="-128"/>
            </a:endParaRPr>
          </a:p>
        </p:txBody>
      </p:sp>
      <p:sp>
        <p:nvSpPr>
          <p:cNvPr id="3" name="コンテンツ プレースホルダー 2">
            <a:extLst>
              <a:ext uri="{FF2B5EF4-FFF2-40B4-BE49-F238E27FC236}">
                <a16:creationId xmlns:a16="http://schemas.microsoft.com/office/drawing/2014/main" id="{EA9D596B-F1B2-DA4A-8FD4-8636A78EFE08}"/>
              </a:ext>
            </a:extLst>
          </p:cNvPr>
          <p:cNvSpPr>
            <a:spLocks noGrp="1"/>
          </p:cNvSpPr>
          <p:nvPr>
            <p:ph idx="1"/>
          </p:nvPr>
        </p:nvSpPr>
        <p:spPr/>
        <p:txBody>
          <a:bodyPr/>
          <a:lstStyle/>
          <a:p>
            <a:pPr marL="0" indent="0">
              <a:buNone/>
            </a:pPr>
            <a:r>
              <a:rPr kumimoji="1" lang="ja-JP" altLang="en-US">
                <a:latin typeface="Tsukushi A Round Gothic Regular" panose="02020400000000000000" pitchFamily="18" charset="-128"/>
                <a:ea typeface="Tsukushi A Round Gothic Regular" panose="02020400000000000000" pitchFamily="18" charset="-128"/>
              </a:rPr>
              <a:t>　</a:t>
            </a:r>
            <a:r>
              <a:rPr kumimoji="1" lang="en-US" altLang="en-US" dirty="0">
                <a:latin typeface="Tsukushi A Round Gothic Regular" panose="02020400000000000000" pitchFamily="18" charset="-128"/>
                <a:ea typeface="Tsukushi A Round Gothic Regular" panose="02020400000000000000" pitchFamily="18" charset="-128"/>
              </a:rPr>
              <a:t>芸人が有名になるための道のりはとても長いです。一般的には街中の劇場（吉本劇場）などで芸を観客に披露して、人気が出たら「エンタの神様」などのテレビ番組に出たりします。「THE</a:t>
            </a:r>
            <a:r>
              <a:rPr kumimoji="1" lang="ja-JP" altLang="en-US">
                <a:latin typeface="Tsukushi A Round Gothic Regular" panose="02020400000000000000" pitchFamily="18" charset="-128"/>
                <a:ea typeface="Tsukushi A Round Gothic Regular" panose="02020400000000000000" pitchFamily="18" charset="-128"/>
              </a:rPr>
              <a:t> </a:t>
            </a:r>
            <a:r>
              <a:rPr kumimoji="1" lang="en-US" altLang="ja-JP" dirty="0">
                <a:latin typeface="Tsukushi A Round Gothic Regular" panose="02020400000000000000" pitchFamily="18" charset="-128"/>
                <a:ea typeface="Tsukushi A Round Gothic Regular" panose="02020400000000000000" pitchFamily="18" charset="-128"/>
              </a:rPr>
              <a:t>MANZAI</a:t>
            </a:r>
            <a:r>
              <a:rPr kumimoji="1" lang="ja-JP" altLang="en-US">
                <a:latin typeface="Tsukushi A Round Gothic Regular" panose="02020400000000000000" pitchFamily="18" charset="-128"/>
                <a:ea typeface="Tsukushi A Round Gothic Regular" panose="02020400000000000000" pitchFamily="18" charset="-128"/>
              </a:rPr>
              <a:t>」、「</a:t>
            </a:r>
            <a:r>
              <a:rPr kumimoji="1" lang="en-US" altLang="ja-JP" dirty="0">
                <a:latin typeface="Tsukushi A Round Gothic Regular" panose="02020400000000000000" pitchFamily="18" charset="-128"/>
                <a:ea typeface="Tsukushi A Round Gothic Regular" panose="02020400000000000000" pitchFamily="18" charset="-128"/>
              </a:rPr>
              <a:t>M-1</a:t>
            </a:r>
            <a:r>
              <a:rPr kumimoji="1" lang="ja-JP" altLang="en-US">
                <a:latin typeface="Tsukushi A Round Gothic Regular" panose="02020400000000000000" pitchFamily="18" charset="-128"/>
                <a:ea typeface="Tsukushi A Round Gothic Regular" panose="02020400000000000000" pitchFamily="18" charset="-128"/>
              </a:rPr>
              <a:t>グランプリ」といったお笑いのコンクールで優勝すれば、一夜にして有名になったり、番組のレギュラー（ゲスト）になったりします。特に人気がある芸人は自分の冠番組を持つことができるようになります。（司会者になった芸人は本来のお笑いをやらなくなることが多いです。）</a:t>
            </a:r>
            <a:endParaRPr kumimoji="1" lang="en-US" altLang="en-US" dirty="0">
              <a:latin typeface="Tsukushi A Round Gothic Regular" panose="02020400000000000000" pitchFamily="18" charset="-128"/>
              <a:ea typeface="Tsukushi A Round Gothic Regular" panose="02020400000000000000" pitchFamily="18" charset="-128"/>
            </a:endParaRPr>
          </a:p>
        </p:txBody>
      </p:sp>
      <p:pic>
        <p:nvPicPr>
          <p:cNvPr id="5" name="Audio Recording 2023/11/28 午後3:09:50">
            <a:hlinkClick r:id="" action="ppaction://media"/>
            <a:extLst>
              <a:ext uri="{FF2B5EF4-FFF2-40B4-BE49-F238E27FC236}">
                <a16:creationId xmlns:a16="http://schemas.microsoft.com/office/drawing/2014/main" id="{341235B4-D413-6158-10D9-01768B2ABB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44902" y="5770563"/>
            <a:ext cx="812800" cy="812800"/>
          </a:xfrm>
          <a:prstGeom prst="rect">
            <a:avLst/>
          </a:prstGeom>
        </p:spPr>
      </p:pic>
    </p:spTree>
    <p:extLst>
      <p:ext uri="{BB962C8B-B14F-4D97-AF65-F5344CB8AC3E}">
        <p14:creationId xmlns:p14="http://schemas.microsoft.com/office/powerpoint/2010/main" val="333529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3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712630-19CE-954D-9C79-05698322F22E}"/>
              </a:ext>
            </a:extLst>
          </p:cNvPr>
          <p:cNvSpPr>
            <a:spLocks noGrp="1"/>
          </p:cNvSpPr>
          <p:nvPr>
            <p:ph type="title"/>
          </p:nvPr>
        </p:nvSpPr>
        <p:spPr/>
        <p:txBody>
          <a:bodyPr/>
          <a:lstStyle/>
          <a:p>
            <a:r>
              <a:rPr kumimoji="1" lang="ja-JP" altLang="en-US">
                <a:latin typeface="Tsukushi B Round Gothic Regular" panose="02020400000000000000" pitchFamily="18" charset="-128"/>
                <a:ea typeface="Tsukushi B Round Gothic Regular" panose="02020400000000000000" pitchFamily="18" charset="-128"/>
              </a:rPr>
              <a:t>お笑いの地域性</a:t>
            </a:r>
            <a:endParaRPr kumimoji="1" lang="ja-TW" altLang="en-US" dirty="0">
              <a:latin typeface="Tsukushi B Round Gothic Regular" panose="02020400000000000000" pitchFamily="18" charset="-128"/>
              <a:ea typeface="Tsukushi B Round Gothic Regular" panose="02020400000000000000" pitchFamily="18" charset="-128"/>
            </a:endParaRPr>
          </a:p>
        </p:txBody>
      </p:sp>
      <p:sp>
        <p:nvSpPr>
          <p:cNvPr id="3" name="コンテンツ プレースホルダー 2">
            <a:extLst>
              <a:ext uri="{FF2B5EF4-FFF2-40B4-BE49-F238E27FC236}">
                <a16:creationId xmlns:a16="http://schemas.microsoft.com/office/drawing/2014/main" id="{EA9D596B-F1B2-DA4A-8FD4-8636A78EFE08}"/>
              </a:ext>
            </a:extLst>
          </p:cNvPr>
          <p:cNvSpPr>
            <a:spLocks noGrp="1"/>
          </p:cNvSpPr>
          <p:nvPr>
            <p:ph idx="1"/>
          </p:nvPr>
        </p:nvSpPr>
        <p:spPr/>
        <p:txBody>
          <a:bodyPr>
            <a:normAutofit/>
          </a:bodyPr>
          <a:lstStyle/>
          <a:p>
            <a:pPr marL="0" indent="0">
              <a:buNone/>
            </a:pPr>
            <a:r>
              <a:rPr kumimoji="1" lang="ja-JP" altLang="en-US">
                <a:latin typeface="Tsukushi A Round Gothic Regular" panose="02020400000000000000" pitchFamily="18" charset="-128"/>
                <a:ea typeface="Tsukushi A Round Gothic Regular" panose="02020400000000000000" pitchFamily="18" charset="-128"/>
              </a:rPr>
              <a:t>　お笑いの本場は西日本（特に近畿地方</a:t>
            </a:r>
            <a:r>
              <a:rPr kumimoji="1" lang="en-US" altLang="ja-JP" dirty="0">
                <a:latin typeface="Tsukushi A Round Gothic Regular" panose="02020400000000000000" pitchFamily="18" charset="-128"/>
                <a:ea typeface="Tsukushi A Round Gothic Regular" panose="02020400000000000000" pitchFamily="18" charset="-128"/>
              </a:rPr>
              <a:t>/</a:t>
            </a:r>
            <a:r>
              <a:rPr kumimoji="1" lang="ja-JP" altLang="en-US">
                <a:latin typeface="Tsukushi A Round Gothic Regular" panose="02020400000000000000" pitchFamily="18" charset="-128"/>
                <a:ea typeface="Tsukushi A Round Gothic Regular" panose="02020400000000000000" pitchFamily="18" charset="-128"/>
              </a:rPr>
              <a:t>関西）です。これは、県民性と関係があると思われます。有名な話で、関西の人に指を拳銃のように立て、相手に向けて「バン！」と言うと、大抵の大阪人は「うっ！撃たれた！」と反応するようです。このような冗談は東日本（関東、東北、北海道）ではあまり通じません。なので、一般的に「お笑い・お笑い芸人＝関西弁」のイメージがあります。もちろん、台湾でも有名な志村けんなど、関西出身以外の芸人も数多くいます。</a:t>
            </a:r>
            <a:endParaRPr kumimoji="1" lang="en-US" altLang="ja-JP" dirty="0">
              <a:latin typeface="Tsukushi A Round Gothic Regular" panose="02020400000000000000" pitchFamily="18" charset="-128"/>
              <a:ea typeface="Tsukushi A Round Gothic Regular" panose="02020400000000000000" pitchFamily="18" charset="-128"/>
            </a:endParaRPr>
          </a:p>
          <a:p>
            <a:pPr marL="0" indent="0">
              <a:buNone/>
            </a:pPr>
            <a:r>
              <a:rPr kumimoji="1" lang="ja-JP" altLang="en-US">
                <a:latin typeface="Tsukushi A Round Gothic Regular" panose="02020400000000000000" pitchFamily="18" charset="-128"/>
                <a:ea typeface="Tsukushi A Round Gothic Regular" panose="02020400000000000000" pitchFamily="18" charset="-128"/>
              </a:rPr>
              <a:t>　お笑い芸人の所属事務所で有名なのは吉本興業、松竹芸能、マセキ芸能社です。</a:t>
            </a:r>
            <a:endParaRPr kumimoji="1" lang="en-US" altLang="en-US" dirty="0">
              <a:latin typeface="Tsukushi A Round Gothic Regular" panose="02020400000000000000" pitchFamily="18" charset="-128"/>
              <a:ea typeface="Tsukushi A Round Gothic Regular" panose="02020400000000000000" pitchFamily="18" charset="-128"/>
            </a:endParaRPr>
          </a:p>
        </p:txBody>
      </p:sp>
      <p:pic>
        <p:nvPicPr>
          <p:cNvPr id="4" name="Audio Recording 2023/11/28 午後3:28:21">
            <a:hlinkClick r:id="" action="ppaction://media"/>
            <a:extLst>
              <a:ext uri="{FF2B5EF4-FFF2-40B4-BE49-F238E27FC236}">
                <a16:creationId xmlns:a16="http://schemas.microsoft.com/office/drawing/2014/main" id="{CE172A54-382F-AD9A-F30F-87006B935EC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85256" y="5905500"/>
            <a:ext cx="812800" cy="812800"/>
          </a:xfrm>
          <a:prstGeom prst="rect">
            <a:avLst/>
          </a:prstGeom>
        </p:spPr>
      </p:pic>
    </p:spTree>
    <p:extLst>
      <p:ext uri="{BB962C8B-B14F-4D97-AF65-F5344CB8AC3E}">
        <p14:creationId xmlns:p14="http://schemas.microsoft.com/office/powerpoint/2010/main" val="380294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5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712630-19CE-954D-9C79-05698322F22E}"/>
              </a:ext>
            </a:extLst>
          </p:cNvPr>
          <p:cNvSpPr>
            <a:spLocks noGrp="1"/>
          </p:cNvSpPr>
          <p:nvPr>
            <p:ph type="title"/>
          </p:nvPr>
        </p:nvSpPr>
        <p:spPr/>
        <p:txBody>
          <a:bodyPr/>
          <a:lstStyle/>
          <a:p>
            <a:r>
              <a:rPr kumimoji="1" lang="ja-TW" altLang="en-US">
                <a:latin typeface="Tsukushi B Round Gothic Regular" panose="02020400000000000000" pitchFamily="18" charset="-128"/>
                <a:ea typeface="Tsukushi B Round Gothic Regular" panose="02020400000000000000" pitchFamily="18" charset="-128"/>
              </a:rPr>
              <a:t>有名な芸人</a:t>
            </a:r>
            <a:r>
              <a:rPr kumimoji="1" lang="ja-JP" altLang="en-US">
                <a:latin typeface="Tsukushi B Round Gothic Regular" panose="02020400000000000000" pitchFamily="18" charset="-128"/>
                <a:ea typeface="Tsukushi B Round Gothic Regular" panose="02020400000000000000" pitchFamily="18" charset="-128"/>
              </a:rPr>
              <a:t>１</a:t>
            </a:r>
            <a:endParaRPr kumimoji="1" lang="ja-TW" altLang="en-US" dirty="0">
              <a:latin typeface="Tsukushi B Round Gothic Regular" panose="02020400000000000000" pitchFamily="18" charset="-128"/>
              <a:ea typeface="Tsukushi B Round Gothic Regular" panose="02020400000000000000" pitchFamily="18" charset="-128"/>
            </a:endParaRPr>
          </a:p>
        </p:txBody>
      </p:sp>
      <p:sp>
        <p:nvSpPr>
          <p:cNvPr id="3" name="コンテンツ プレースホルダー 2">
            <a:extLst>
              <a:ext uri="{FF2B5EF4-FFF2-40B4-BE49-F238E27FC236}">
                <a16:creationId xmlns:a16="http://schemas.microsoft.com/office/drawing/2014/main" id="{EA9D596B-F1B2-DA4A-8FD4-8636A78EFE08}"/>
              </a:ext>
            </a:extLst>
          </p:cNvPr>
          <p:cNvSpPr>
            <a:spLocks noGrp="1"/>
          </p:cNvSpPr>
          <p:nvPr>
            <p:ph idx="1"/>
          </p:nvPr>
        </p:nvSpPr>
        <p:spPr/>
        <p:txBody>
          <a:bodyPr>
            <a:normAutofit fontScale="92500" lnSpcReduction="10000"/>
          </a:bodyPr>
          <a:lstStyle/>
          <a:p>
            <a:pPr marL="0" indent="0">
              <a:buNone/>
            </a:pPr>
            <a:r>
              <a:rPr kumimoji="1" lang="ja-JP" altLang="en-US">
                <a:latin typeface="Tsukushi A Round Gothic Regular" panose="02020400000000000000" pitchFamily="18" charset="-128"/>
                <a:ea typeface="Tsukushi A Round Gothic Regular" panose="02020400000000000000" pitchFamily="18" charset="-128"/>
              </a:rPr>
              <a:t>　芸人の世界も階級社会です。日本人と付き合うためには有名な芸人を知らなければなりません。大御所芸人は「ビートたけし（北野武）」や「明石家さんま」、「所ジョージ」、故「志村けん」が挙げられます。</a:t>
            </a:r>
            <a:endParaRPr kumimoji="1" lang="en-US" altLang="ja-JP" dirty="0">
              <a:latin typeface="Tsukushi A Round Gothic Regular" panose="02020400000000000000" pitchFamily="18" charset="-128"/>
              <a:ea typeface="Tsukushi A Round Gothic Regular" panose="02020400000000000000" pitchFamily="18" charset="-128"/>
            </a:endParaRPr>
          </a:p>
          <a:p>
            <a:pPr marL="0" indent="0">
              <a:buNone/>
            </a:pPr>
            <a:r>
              <a:rPr kumimoji="1" lang="ja-JP" altLang="en-US">
                <a:latin typeface="Tsukushi A Round Gothic Regular" panose="02020400000000000000" pitchFamily="18" charset="-128"/>
                <a:ea typeface="Tsukushi A Round Gothic Regular" panose="02020400000000000000" pitchFamily="18" charset="-128"/>
              </a:rPr>
              <a:t>　コンビ、トリオを組んでいる芸人はよく「コンビ名＋苗字」で呼ばれます。若い人には映画監督のイメージが強いかもしれませんが、北野武の芸名、「ビートたけし」の「ビート」はお笑い芸人としてコンビで活動していた頃のコンビ名です。（相方は「ビートきよし」。）コンビ、トリオであっても、ピン（個人）やメンバーがバラバラに活動することも多く、ピン芸人かと思いきや、実はコンビ、トリオだった、ということも多いです。</a:t>
            </a:r>
            <a:endParaRPr kumimoji="1" lang="en-US" altLang="ja-JP" dirty="0">
              <a:latin typeface="Tsukushi A Round Gothic Regular" panose="02020400000000000000" pitchFamily="18" charset="-128"/>
              <a:ea typeface="Tsukushi A Round Gothic Regular" panose="02020400000000000000" pitchFamily="18" charset="-128"/>
            </a:endParaRPr>
          </a:p>
          <a:p>
            <a:pPr marL="0" indent="0">
              <a:buNone/>
            </a:pPr>
            <a:r>
              <a:rPr kumimoji="1" lang="en-US" altLang="ja-JP" dirty="0">
                <a:latin typeface="Tsukushi A Round Gothic Regular" panose="02020400000000000000" pitchFamily="18" charset="-128"/>
                <a:ea typeface="Tsukushi A Round Gothic Regular" panose="02020400000000000000" pitchFamily="18" charset="-128"/>
              </a:rPr>
              <a:t>※</a:t>
            </a:r>
            <a:r>
              <a:rPr kumimoji="1" lang="ja-JP" altLang="en-US">
                <a:latin typeface="Tsukushi A Round Gothic Regular" panose="02020400000000000000" pitchFamily="18" charset="-128"/>
                <a:ea typeface="Tsukushi A Round Gothic Regular" panose="02020400000000000000" pitchFamily="18" charset="-128"/>
              </a:rPr>
              <a:t>お笑い芸人の写真は自分でググってみてください。</a:t>
            </a:r>
            <a:endParaRPr kumimoji="1" lang="en-US" altLang="ja-JP" dirty="0">
              <a:latin typeface="Tsukushi A Round Gothic Regular" panose="02020400000000000000" pitchFamily="18" charset="-128"/>
              <a:ea typeface="Tsukushi A Round Gothic Regular" panose="02020400000000000000" pitchFamily="18" charset="-128"/>
            </a:endParaRPr>
          </a:p>
        </p:txBody>
      </p:sp>
      <p:pic>
        <p:nvPicPr>
          <p:cNvPr id="4" name="Audio Recording 2023/11/28 午後3:39:09">
            <a:hlinkClick r:id="" action="ppaction://media"/>
            <a:extLst>
              <a:ext uri="{FF2B5EF4-FFF2-40B4-BE49-F238E27FC236}">
                <a16:creationId xmlns:a16="http://schemas.microsoft.com/office/drawing/2014/main" id="{B144C26E-9327-476E-ABB0-D44CCD6210A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47400" y="5905500"/>
            <a:ext cx="812800" cy="812800"/>
          </a:xfrm>
          <a:prstGeom prst="rect">
            <a:avLst/>
          </a:prstGeom>
        </p:spPr>
      </p:pic>
    </p:spTree>
    <p:extLst>
      <p:ext uri="{BB962C8B-B14F-4D97-AF65-F5344CB8AC3E}">
        <p14:creationId xmlns:p14="http://schemas.microsoft.com/office/powerpoint/2010/main" val="67704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1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712630-19CE-954D-9C79-05698322F22E}"/>
              </a:ext>
            </a:extLst>
          </p:cNvPr>
          <p:cNvSpPr>
            <a:spLocks noGrp="1"/>
          </p:cNvSpPr>
          <p:nvPr>
            <p:ph type="title"/>
          </p:nvPr>
        </p:nvSpPr>
        <p:spPr/>
        <p:txBody>
          <a:bodyPr/>
          <a:lstStyle/>
          <a:p>
            <a:r>
              <a:rPr kumimoji="1" lang="ja-TW" altLang="en-US">
                <a:latin typeface="Tsukushi B Round Gothic Regular" panose="02020400000000000000" pitchFamily="18" charset="-128"/>
                <a:ea typeface="Tsukushi B Round Gothic Regular" panose="02020400000000000000" pitchFamily="18" charset="-128"/>
              </a:rPr>
              <a:t>有名な芸人</a:t>
            </a:r>
            <a:r>
              <a:rPr kumimoji="1" lang="ja-JP" altLang="en-US">
                <a:latin typeface="Tsukushi B Round Gothic Regular" panose="02020400000000000000" pitchFamily="18" charset="-128"/>
                <a:ea typeface="Tsukushi B Round Gothic Regular" panose="02020400000000000000" pitchFamily="18" charset="-128"/>
              </a:rPr>
              <a:t>２</a:t>
            </a:r>
            <a:endParaRPr kumimoji="1" lang="ja-TW" altLang="en-US" dirty="0">
              <a:latin typeface="Tsukushi B Round Gothic Regular" panose="02020400000000000000" pitchFamily="18" charset="-128"/>
              <a:ea typeface="Tsukushi B Round Gothic Regular" panose="02020400000000000000" pitchFamily="18" charset="-128"/>
            </a:endParaRPr>
          </a:p>
        </p:txBody>
      </p:sp>
      <p:sp>
        <p:nvSpPr>
          <p:cNvPr id="3" name="コンテンツ プレースホルダー 2">
            <a:extLst>
              <a:ext uri="{FF2B5EF4-FFF2-40B4-BE49-F238E27FC236}">
                <a16:creationId xmlns:a16="http://schemas.microsoft.com/office/drawing/2014/main" id="{EA9D596B-F1B2-DA4A-8FD4-8636A78EFE08}"/>
              </a:ext>
            </a:extLst>
          </p:cNvPr>
          <p:cNvSpPr>
            <a:spLocks noGrp="1"/>
          </p:cNvSpPr>
          <p:nvPr>
            <p:ph idx="1"/>
          </p:nvPr>
        </p:nvSpPr>
        <p:spPr>
          <a:xfrm>
            <a:off x="237798" y="1825625"/>
            <a:ext cx="11716404" cy="4922016"/>
          </a:xfrm>
        </p:spPr>
        <p:txBody>
          <a:bodyPr>
            <a:normAutofit lnSpcReduction="10000"/>
          </a:bodyPr>
          <a:lstStyle/>
          <a:p>
            <a:pPr marL="0" indent="0">
              <a:buNone/>
            </a:pPr>
            <a:r>
              <a:rPr kumimoji="1" lang="ja-JP" altLang="en-US">
                <a:latin typeface="Tsukushi A Round Gothic Regular" panose="02020400000000000000" pitchFamily="18" charset="-128"/>
                <a:ea typeface="Tsukushi A Round Gothic Regular" panose="02020400000000000000" pitchFamily="18" charset="-128"/>
              </a:rPr>
              <a:t>　</a:t>
            </a:r>
            <a:r>
              <a:rPr kumimoji="1" lang="en-US" altLang="en-US" dirty="0">
                <a:latin typeface="Tsukushi A Round Gothic Regular" panose="02020400000000000000" pitchFamily="18" charset="-128"/>
                <a:ea typeface="Tsukushi A Round Gothic Regular" panose="02020400000000000000" pitchFamily="18" charset="-128"/>
              </a:rPr>
              <a:t>40代、 50代 </a:t>
            </a:r>
            <a:r>
              <a:rPr kumimoji="1" lang="en-US" altLang="en-US" dirty="0" err="1">
                <a:latin typeface="Tsukushi A Round Gothic Regular" panose="02020400000000000000" pitchFamily="18" charset="-128"/>
                <a:ea typeface="Tsukushi A Round Gothic Regular" panose="02020400000000000000" pitchFamily="18" charset="-128"/>
              </a:rPr>
              <a:t>の中堅芸人には</a:t>
            </a:r>
            <a:r>
              <a:rPr kumimoji="1" lang="en-US" altLang="en-US" b="1" dirty="0">
                <a:latin typeface="Tsukushi A Round Gothic Regular" panose="02020400000000000000" pitchFamily="18" charset="-128"/>
                <a:ea typeface="Tsukushi A Round Gothic Regular" panose="02020400000000000000" pitchFamily="18" charset="-128"/>
              </a:rPr>
              <a:t>「</a:t>
            </a:r>
            <a:r>
              <a:rPr kumimoji="1" lang="ja-TW" altLang="en-US" b="1">
                <a:latin typeface="Tsukushi A Round Gothic Regular" panose="02020400000000000000" pitchFamily="18" charset="-128"/>
                <a:ea typeface="Tsukushi A Round Gothic Regular" panose="02020400000000000000" pitchFamily="18" charset="-128"/>
              </a:rPr>
              <a:t>ダチョウ倶楽部</a:t>
            </a:r>
            <a:r>
              <a:rPr kumimoji="1" lang="ja-JP" altLang="en-US" b="1">
                <a:latin typeface="Tsukushi A Round Gothic Regular" panose="02020400000000000000" pitchFamily="18" charset="-128"/>
                <a:ea typeface="Tsukushi A Round Gothic Regular" panose="02020400000000000000" pitchFamily="18" charset="-128"/>
              </a:rPr>
              <a:t>」</a:t>
            </a:r>
            <a:r>
              <a:rPr kumimoji="1" lang="ja-JP" altLang="en-US">
                <a:latin typeface="Tsukushi A Round Gothic Regular" panose="02020400000000000000" pitchFamily="18" charset="-128"/>
                <a:ea typeface="Tsukushi A Round Gothic Regular" panose="02020400000000000000" pitchFamily="18" charset="-128"/>
              </a:rPr>
              <a:t>（寺門ジモン、肥後克広、故上島竜兵のトリオ）、</a:t>
            </a:r>
            <a:r>
              <a:rPr kumimoji="1" lang="ja-JP" altLang="en-US" b="1">
                <a:latin typeface="Tsukushi A Round Gothic Regular" panose="02020400000000000000" pitchFamily="18" charset="-128"/>
                <a:ea typeface="Tsukushi A Round Gothic Regular" panose="02020400000000000000" pitchFamily="18" charset="-128"/>
              </a:rPr>
              <a:t>「</a:t>
            </a:r>
            <a:r>
              <a:rPr kumimoji="1" lang="ja-TW" altLang="en-US" b="1">
                <a:latin typeface="Tsukushi A Round Gothic Regular" panose="02020400000000000000" pitchFamily="18" charset="-128"/>
                <a:ea typeface="Tsukushi A Round Gothic Regular" panose="02020400000000000000" pitchFamily="18" charset="-128"/>
              </a:rPr>
              <a:t>ネプチューン</a:t>
            </a:r>
            <a:r>
              <a:rPr kumimoji="1" lang="ja-JP" altLang="en-US" b="1">
                <a:latin typeface="Tsukushi A Round Gothic Regular" panose="02020400000000000000" pitchFamily="18" charset="-128"/>
                <a:ea typeface="Tsukushi A Round Gothic Regular" panose="02020400000000000000" pitchFamily="18" charset="-128"/>
              </a:rPr>
              <a:t>」</a:t>
            </a:r>
            <a:r>
              <a:rPr kumimoji="1" lang="ja-JP" altLang="en-US">
                <a:latin typeface="Tsukushi A Round Gothic Regular" panose="02020400000000000000" pitchFamily="18" charset="-128"/>
                <a:ea typeface="Tsukushi A Round Gothic Regular" panose="02020400000000000000" pitchFamily="18" charset="-128"/>
              </a:rPr>
              <a:t>（原田泰造、堀内健、名倉潤のトリオ）、</a:t>
            </a:r>
            <a:r>
              <a:rPr kumimoji="1" lang="ja-JP" altLang="en-US" b="1">
                <a:latin typeface="Tsukushi A Round Gothic Regular" panose="02020400000000000000" pitchFamily="18" charset="-128"/>
                <a:ea typeface="Tsukushi A Round Gothic Regular" panose="02020400000000000000" pitchFamily="18" charset="-128"/>
              </a:rPr>
              <a:t>「ダウンタウン」</a:t>
            </a:r>
            <a:r>
              <a:rPr kumimoji="1" lang="ja-JP" altLang="en-US">
                <a:latin typeface="Tsukushi A Round Gothic Regular" panose="02020400000000000000" pitchFamily="18" charset="-128"/>
                <a:ea typeface="Tsukushi A Round Gothic Regular" panose="02020400000000000000" pitchFamily="18" charset="-128"/>
              </a:rPr>
              <a:t>（松本人志、浜田雅功のコンビ）、</a:t>
            </a:r>
            <a:r>
              <a:rPr kumimoji="1" lang="ja-JP" altLang="en-US" b="1">
                <a:latin typeface="Tsukushi A Round Gothic Regular" panose="02020400000000000000" pitchFamily="18" charset="-128"/>
                <a:ea typeface="Tsukushi A Round Gothic Regular" panose="02020400000000000000" pitchFamily="18" charset="-128"/>
              </a:rPr>
              <a:t>「くりぃむしちゅー」</a:t>
            </a:r>
            <a:r>
              <a:rPr kumimoji="1" lang="ja-JP" altLang="en-US">
                <a:latin typeface="Tsukushi A Round Gothic Regular" panose="02020400000000000000" pitchFamily="18" charset="-128"/>
                <a:ea typeface="Tsukushi A Round Gothic Regular" panose="02020400000000000000" pitchFamily="18" charset="-128"/>
              </a:rPr>
              <a:t>（上田晋也、有田哲平のコンビ）、</a:t>
            </a:r>
            <a:r>
              <a:rPr kumimoji="1" lang="ja-JP" altLang="en-US" b="1">
                <a:latin typeface="Tsukushi A Round Gothic Regular" panose="02020400000000000000" pitchFamily="18" charset="-128"/>
                <a:ea typeface="Tsukushi A Round Gothic Regular" panose="02020400000000000000" pitchFamily="18" charset="-128"/>
              </a:rPr>
              <a:t>「さまぁ</a:t>
            </a:r>
            <a:r>
              <a:rPr kumimoji="1" lang="en-US" altLang="ja-JP" b="1" dirty="0">
                <a:latin typeface="Tsukushi A Round Gothic Regular" panose="02020400000000000000" pitchFamily="18" charset="-128"/>
                <a:ea typeface="Tsukushi A Round Gothic Regular" panose="02020400000000000000" pitchFamily="18" charset="-128"/>
              </a:rPr>
              <a:t>〜</a:t>
            </a:r>
            <a:r>
              <a:rPr kumimoji="1" lang="ja-JP" altLang="en-US" b="1">
                <a:latin typeface="Tsukushi A Round Gothic Regular" panose="02020400000000000000" pitchFamily="18" charset="-128"/>
                <a:ea typeface="Tsukushi A Round Gothic Regular" panose="02020400000000000000" pitchFamily="18" charset="-128"/>
              </a:rPr>
              <a:t>ず」</a:t>
            </a:r>
            <a:r>
              <a:rPr kumimoji="1" lang="ja-JP" altLang="en-US">
                <a:latin typeface="Tsukushi A Round Gothic Regular" panose="02020400000000000000" pitchFamily="18" charset="-128"/>
                <a:ea typeface="Tsukushi A Round Gothic Regular" panose="02020400000000000000" pitchFamily="18" charset="-128"/>
              </a:rPr>
              <a:t>（</a:t>
            </a:r>
            <a:r>
              <a:rPr kumimoji="1" lang="ja-TW" altLang="en-US" sz="2800">
                <a:latin typeface="Tsukushi A Round Gothic Regular" panose="02020400000000000000" pitchFamily="18" charset="-128"/>
                <a:ea typeface="Tsukushi A Round Gothic Regular" panose="02020400000000000000" pitchFamily="18" charset="-128"/>
              </a:rPr>
              <a:t>大竹一樹</a:t>
            </a:r>
            <a:r>
              <a:rPr kumimoji="1" lang="ja-JP" altLang="en-US" sz="2800">
                <a:latin typeface="Tsukushi A Round Gothic Regular" panose="02020400000000000000" pitchFamily="18" charset="-128"/>
                <a:ea typeface="Tsukushi A Round Gothic Regular" panose="02020400000000000000" pitchFamily="18" charset="-128"/>
              </a:rPr>
              <a:t>、</a:t>
            </a:r>
            <a:r>
              <a:rPr kumimoji="1" lang="ja-TW" altLang="en-US" sz="2800">
                <a:latin typeface="Tsukushi A Round Gothic Regular" panose="02020400000000000000" pitchFamily="18" charset="-128"/>
                <a:ea typeface="Tsukushi A Round Gothic Regular" panose="02020400000000000000" pitchFamily="18" charset="-128"/>
              </a:rPr>
              <a:t>三村マサカズ</a:t>
            </a:r>
            <a:r>
              <a:rPr kumimoji="1" lang="ja-JP" altLang="en-US" sz="2800">
                <a:latin typeface="Tsukushi A Round Gothic Regular" panose="02020400000000000000" pitchFamily="18" charset="-128"/>
                <a:ea typeface="Tsukushi A Round Gothic Regular" panose="02020400000000000000" pitchFamily="18" charset="-128"/>
              </a:rPr>
              <a:t>のコンビ）、</a:t>
            </a:r>
            <a:r>
              <a:rPr kumimoji="1" lang="ja-JP" altLang="en-US" sz="2800" b="1">
                <a:latin typeface="Tsukushi A Round Gothic Regular" panose="02020400000000000000" pitchFamily="18" charset="-128"/>
                <a:ea typeface="Tsukushi A Round Gothic Regular" panose="02020400000000000000" pitchFamily="18" charset="-128"/>
              </a:rPr>
              <a:t>「サンドウィッチマン」</a:t>
            </a:r>
            <a:r>
              <a:rPr kumimoji="1" lang="ja-JP" altLang="en-US" sz="2800">
                <a:latin typeface="Tsukushi A Round Gothic Regular" panose="02020400000000000000" pitchFamily="18" charset="-128"/>
                <a:ea typeface="Tsukushi A Round Gothic Regular" panose="02020400000000000000" pitchFamily="18" charset="-128"/>
              </a:rPr>
              <a:t>（伊達みきお、富澤たけしのコンビ）、</a:t>
            </a:r>
            <a:r>
              <a:rPr kumimoji="1" lang="ja-JP" altLang="en-US" sz="2800" b="1">
                <a:latin typeface="Tsukushi A Round Gothic Regular" panose="02020400000000000000" pitchFamily="18" charset="-128"/>
                <a:ea typeface="Tsukushi A Round Gothic Regular" panose="02020400000000000000" pitchFamily="18" charset="-128"/>
              </a:rPr>
              <a:t>「ロバート」</a:t>
            </a:r>
            <a:r>
              <a:rPr kumimoji="1" lang="ja-JP" altLang="en-US" sz="2800">
                <a:latin typeface="Tsukushi A Round Gothic Regular" panose="02020400000000000000" pitchFamily="18" charset="-128"/>
                <a:ea typeface="Tsukushi A Round Gothic Regular" panose="02020400000000000000" pitchFamily="18" charset="-128"/>
              </a:rPr>
              <a:t>（秋山竜次、馬場裕之、山本博のトリオ）、</a:t>
            </a:r>
            <a:r>
              <a:rPr kumimoji="1" lang="ja-JP" altLang="en-US" sz="2800" b="1">
                <a:latin typeface="Tsukushi A Round Gothic Regular" panose="02020400000000000000" pitchFamily="18" charset="-128"/>
                <a:ea typeface="Tsukushi A Round Gothic Regular" panose="02020400000000000000" pitchFamily="18" charset="-128"/>
              </a:rPr>
              <a:t>「爆笑問題」</a:t>
            </a:r>
            <a:r>
              <a:rPr kumimoji="1" lang="ja-JP" altLang="en-US" sz="2800">
                <a:latin typeface="Tsukushi A Round Gothic Regular" panose="02020400000000000000" pitchFamily="18" charset="-128"/>
                <a:ea typeface="Tsukushi A Round Gothic Regular" panose="02020400000000000000" pitchFamily="18" charset="-128"/>
              </a:rPr>
              <a:t>（太田光、田中裕二のコンビ）、</a:t>
            </a:r>
            <a:r>
              <a:rPr kumimoji="1" lang="ja-JP" altLang="en-US" sz="2800" b="1">
                <a:latin typeface="Tsukushi A Round Gothic Regular" panose="02020400000000000000" pitchFamily="18" charset="-128"/>
                <a:ea typeface="Tsukushi A Round Gothic Regular" panose="02020400000000000000" pitchFamily="18" charset="-128"/>
              </a:rPr>
              <a:t>「次長課長」</a:t>
            </a:r>
            <a:r>
              <a:rPr kumimoji="1" lang="ja-JP" altLang="en-US" sz="2800">
                <a:latin typeface="Tsukushi A Round Gothic Regular" panose="02020400000000000000" pitchFamily="18" charset="-128"/>
                <a:ea typeface="Tsukushi A Round Gothic Regular" panose="02020400000000000000" pitchFamily="18" charset="-128"/>
              </a:rPr>
              <a:t>（</a:t>
            </a:r>
            <a:r>
              <a:rPr kumimoji="1" lang="ja-TW" altLang="en-US" sz="2800">
                <a:latin typeface="Tsukushi A Round Gothic Regular" panose="02020400000000000000" pitchFamily="18" charset="-128"/>
                <a:ea typeface="Tsukushi A Round Gothic Regular" panose="02020400000000000000" pitchFamily="18" charset="-128"/>
              </a:rPr>
              <a:t>河本準一　井上聡 </a:t>
            </a:r>
            <a:r>
              <a:rPr kumimoji="1" lang="ja-JP" altLang="en-US" sz="2800">
                <a:latin typeface="Tsukushi A Round Gothic Regular" panose="02020400000000000000" pitchFamily="18" charset="-128"/>
                <a:ea typeface="Tsukushi A Round Gothic Regular" panose="02020400000000000000" pitchFamily="18" charset="-128"/>
              </a:rPr>
              <a:t>のコンビ）、</a:t>
            </a:r>
            <a:r>
              <a:rPr kumimoji="1" lang="ja-JP" altLang="en-US" sz="2800" b="1">
                <a:latin typeface="Tsukushi A Round Gothic Regular" panose="02020400000000000000" pitchFamily="18" charset="-128"/>
                <a:ea typeface="Tsukushi A Round Gothic Regular" panose="02020400000000000000" pitchFamily="18" charset="-128"/>
              </a:rPr>
              <a:t>「</a:t>
            </a:r>
            <a:r>
              <a:rPr kumimoji="1" lang="ja-TW" altLang="en-US" b="1">
                <a:latin typeface="Tsukushi A Round Gothic Regular" panose="02020400000000000000" pitchFamily="18" charset="-128"/>
                <a:ea typeface="Tsukushi A Round Gothic Regular" panose="02020400000000000000" pitchFamily="18" charset="-128"/>
              </a:rPr>
              <a:t>ナインティナイン</a:t>
            </a:r>
            <a:r>
              <a:rPr kumimoji="1" lang="ja-JP" altLang="en-US" b="1">
                <a:latin typeface="Tsukushi A Round Gothic Regular" panose="02020400000000000000" pitchFamily="18" charset="-128"/>
                <a:ea typeface="Tsukushi A Round Gothic Regular" panose="02020400000000000000" pitchFamily="18" charset="-128"/>
              </a:rPr>
              <a:t>」</a:t>
            </a:r>
            <a:r>
              <a:rPr kumimoji="1" lang="ja-JP" altLang="en-US">
                <a:latin typeface="Tsukushi A Round Gothic Regular" panose="02020400000000000000" pitchFamily="18" charset="-128"/>
                <a:ea typeface="Tsukushi A Round Gothic Regular" panose="02020400000000000000" pitchFamily="18" charset="-128"/>
              </a:rPr>
              <a:t>（</a:t>
            </a:r>
            <a:r>
              <a:rPr kumimoji="1" lang="ja-TW" altLang="en-US" sz="2800">
                <a:latin typeface="Tsukushi A Round Gothic Regular" panose="02020400000000000000" pitchFamily="18" charset="-128"/>
                <a:ea typeface="Tsukushi A Round Gothic Regular" panose="02020400000000000000" pitchFamily="18" charset="-128"/>
              </a:rPr>
              <a:t>矢部浩之</a:t>
            </a:r>
            <a:r>
              <a:rPr kumimoji="1" lang="ja-JP" altLang="en-US">
                <a:latin typeface="Tsukushi A Round Gothic Regular" panose="02020400000000000000" pitchFamily="18" charset="-128"/>
                <a:ea typeface="Tsukushi A Round Gothic Regular" panose="02020400000000000000" pitchFamily="18" charset="-128"/>
              </a:rPr>
              <a:t>、</a:t>
            </a:r>
            <a:r>
              <a:rPr kumimoji="1" lang="ja-TW" altLang="en-US" sz="2800">
                <a:latin typeface="Tsukushi A Round Gothic Regular" panose="02020400000000000000" pitchFamily="18" charset="-128"/>
                <a:ea typeface="Tsukushi A Round Gothic Regular" panose="02020400000000000000" pitchFamily="18" charset="-128"/>
              </a:rPr>
              <a:t>岡村隆史</a:t>
            </a:r>
            <a:r>
              <a:rPr kumimoji="1" lang="ja-JP" altLang="en-US" sz="2800">
                <a:latin typeface="Tsukushi A Round Gothic Regular" panose="02020400000000000000" pitchFamily="18" charset="-128"/>
                <a:ea typeface="Tsukushi A Round Gothic Regular" panose="02020400000000000000" pitchFamily="18" charset="-128"/>
              </a:rPr>
              <a:t>のコンビ）、</a:t>
            </a:r>
            <a:r>
              <a:rPr kumimoji="1" lang="ja-JP" altLang="en-US" sz="2800" b="1">
                <a:latin typeface="Tsukushi A Round Gothic Regular" panose="02020400000000000000" pitchFamily="18" charset="-128"/>
                <a:ea typeface="Tsukushi A Round Gothic Regular" panose="02020400000000000000" pitchFamily="18" charset="-128"/>
              </a:rPr>
              <a:t>「</a:t>
            </a:r>
            <a:r>
              <a:rPr kumimoji="1" lang="ja-TW" altLang="en-US" b="1">
                <a:latin typeface="Tsukushi A Round Gothic Regular" panose="02020400000000000000" pitchFamily="18" charset="-128"/>
                <a:ea typeface="Tsukushi A Round Gothic Regular" panose="02020400000000000000" pitchFamily="18" charset="-128"/>
              </a:rPr>
              <a:t>タカアンドトシ</a:t>
            </a:r>
            <a:r>
              <a:rPr kumimoji="1" lang="ja-JP" altLang="en-US" b="1">
                <a:latin typeface="Tsukushi A Round Gothic Regular" panose="02020400000000000000" pitchFamily="18" charset="-128"/>
                <a:ea typeface="Tsukushi A Round Gothic Regular" panose="02020400000000000000" pitchFamily="18" charset="-128"/>
              </a:rPr>
              <a:t>」</a:t>
            </a:r>
            <a:r>
              <a:rPr kumimoji="1" lang="ja-JP" altLang="en-US" sz="2800">
                <a:latin typeface="Tsukushi A Round Gothic Regular" panose="02020400000000000000" pitchFamily="18" charset="-128"/>
                <a:ea typeface="Tsukushi A Round Gothic Regular" panose="02020400000000000000" pitchFamily="18" charset="-128"/>
              </a:rPr>
              <a:t>（</a:t>
            </a:r>
            <a:r>
              <a:rPr kumimoji="1" lang="ja-TW" altLang="en-US" sz="2800">
                <a:latin typeface="Tsukushi A Round Gothic Regular" panose="02020400000000000000" pitchFamily="18" charset="-128"/>
                <a:ea typeface="Tsukushi A Round Gothic Regular" panose="02020400000000000000" pitchFamily="18" charset="-128"/>
              </a:rPr>
              <a:t>鈴木崇大（タカ）</a:t>
            </a:r>
            <a:r>
              <a:rPr kumimoji="1" lang="ja-JP" altLang="en-US" sz="2800">
                <a:latin typeface="Tsukushi A Round Gothic Regular" panose="02020400000000000000" pitchFamily="18" charset="-128"/>
                <a:ea typeface="Tsukushi A Round Gothic Regular" panose="02020400000000000000" pitchFamily="18" charset="-128"/>
              </a:rPr>
              <a:t>、</a:t>
            </a:r>
            <a:r>
              <a:rPr kumimoji="1" lang="ja-TW" altLang="en-US" sz="2800">
                <a:latin typeface="Tsukushi A Round Gothic Regular" panose="02020400000000000000" pitchFamily="18" charset="-128"/>
                <a:ea typeface="Tsukushi A Round Gothic Regular" panose="02020400000000000000" pitchFamily="18" charset="-128"/>
              </a:rPr>
              <a:t>三浦敏和（トシ） </a:t>
            </a:r>
            <a:r>
              <a:rPr kumimoji="1" lang="ja-JP" altLang="en-US" sz="2800">
                <a:latin typeface="Tsukushi A Round Gothic Regular" panose="02020400000000000000" pitchFamily="18" charset="-128"/>
                <a:ea typeface="Tsukushi A Round Gothic Regular" panose="02020400000000000000" pitchFamily="18" charset="-128"/>
              </a:rPr>
              <a:t>のコンビ）、</a:t>
            </a:r>
            <a:r>
              <a:rPr kumimoji="1" lang="ja-JP" altLang="en-US" sz="2800" b="1">
                <a:latin typeface="Tsukushi A Round Gothic Regular" panose="02020400000000000000" pitchFamily="18" charset="-128"/>
                <a:ea typeface="Tsukushi A Round Gothic Regular" panose="02020400000000000000" pitchFamily="18" charset="-128"/>
              </a:rPr>
              <a:t>「アンガールズ」</a:t>
            </a:r>
            <a:r>
              <a:rPr kumimoji="1" lang="ja-JP" altLang="en-US" sz="2800">
                <a:latin typeface="Tsukushi A Round Gothic Regular" panose="02020400000000000000" pitchFamily="18" charset="-128"/>
                <a:ea typeface="Tsukushi A Round Gothic Regular" panose="02020400000000000000" pitchFamily="18" charset="-128"/>
              </a:rPr>
              <a:t>（</a:t>
            </a:r>
            <a:r>
              <a:rPr kumimoji="1" lang="ja-TW" altLang="en-US" sz="2800">
                <a:latin typeface="Tsukushi A Round Gothic Regular" panose="02020400000000000000" pitchFamily="18" charset="-128"/>
                <a:ea typeface="Tsukushi A Round Gothic Regular" panose="02020400000000000000" pitchFamily="18" charset="-128"/>
              </a:rPr>
              <a:t>山根良顕</a:t>
            </a:r>
            <a:r>
              <a:rPr kumimoji="1" lang="ja-JP" altLang="en-US" sz="2800">
                <a:latin typeface="Tsukushi A Round Gothic Regular" panose="02020400000000000000" pitchFamily="18" charset="-128"/>
                <a:ea typeface="Tsukushi A Round Gothic Regular" panose="02020400000000000000" pitchFamily="18" charset="-128"/>
              </a:rPr>
              <a:t>、</a:t>
            </a:r>
            <a:r>
              <a:rPr kumimoji="1" lang="ja-TW" altLang="en-US" sz="2800">
                <a:latin typeface="Tsukushi A Round Gothic Regular" panose="02020400000000000000" pitchFamily="18" charset="-128"/>
                <a:ea typeface="Tsukushi A Round Gothic Regular" panose="02020400000000000000" pitchFamily="18" charset="-128"/>
              </a:rPr>
              <a:t>田中卓志</a:t>
            </a:r>
            <a:r>
              <a:rPr kumimoji="1" lang="ja-JP" altLang="en-US" sz="2800">
                <a:latin typeface="Tsukushi A Round Gothic Regular" panose="02020400000000000000" pitchFamily="18" charset="-128"/>
                <a:ea typeface="Tsukushi A Round Gothic Regular" panose="02020400000000000000" pitchFamily="18" charset="-128"/>
              </a:rPr>
              <a:t>のコンビ）など</a:t>
            </a:r>
            <a:r>
              <a:rPr kumimoji="1" lang="ja-JP" altLang="en-US">
                <a:latin typeface="Tsukushi A Round Gothic Regular" panose="02020400000000000000" pitchFamily="18" charset="-128"/>
                <a:ea typeface="Tsukushi A Round Gothic Regular" panose="02020400000000000000" pitchFamily="18" charset="-128"/>
              </a:rPr>
              <a:t>が</a:t>
            </a:r>
            <a:r>
              <a:rPr kumimoji="1" lang="ja-JP" altLang="en-US" sz="2800">
                <a:latin typeface="Tsukushi A Round Gothic Regular" panose="02020400000000000000" pitchFamily="18" charset="-128"/>
                <a:ea typeface="Tsukushi A Round Gothic Regular" panose="02020400000000000000" pitchFamily="18" charset="-128"/>
              </a:rPr>
              <a:t>います。ピン芸人にも近年イギリスで大人気を博した</a:t>
            </a:r>
            <a:r>
              <a:rPr kumimoji="1" lang="ja-JP" altLang="en-US" sz="2800" b="1">
                <a:latin typeface="Tsukushi A Round Gothic Regular" panose="02020400000000000000" pitchFamily="18" charset="-128"/>
                <a:ea typeface="Tsukushi A Round Gothic Regular" panose="02020400000000000000" pitchFamily="18" charset="-128"/>
              </a:rPr>
              <a:t>「</a:t>
            </a:r>
            <a:r>
              <a:rPr kumimoji="1" lang="ja-TW" altLang="en-US" b="1">
                <a:latin typeface="Tsukushi A Round Gothic Regular" panose="02020400000000000000" pitchFamily="18" charset="-128"/>
                <a:ea typeface="Tsukushi A Round Gothic Regular" panose="02020400000000000000" pitchFamily="18" charset="-128"/>
              </a:rPr>
              <a:t>とにかく明るい安村</a:t>
            </a:r>
            <a:r>
              <a:rPr kumimoji="1" lang="ja-JP" altLang="en-US" b="1">
                <a:latin typeface="Tsukushi A Round Gothic Regular" panose="02020400000000000000" pitchFamily="18" charset="-128"/>
                <a:ea typeface="Tsukushi A Round Gothic Regular" panose="02020400000000000000" pitchFamily="18" charset="-128"/>
              </a:rPr>
              <a:t>」</a:t>
            </a:r>
            <a:r>
              <a:rPr kumimoji="1" lang="ja-JP" altLang="en-US">
                <a:latin typeface="Tsukushi A Round Gothic Regular" panose="02020400000000000000" pitchFamily="18" charset="-128"/>
                <a:ea typeface="Tsukushi A Round Gothic Regular" panose="02020400000000000000" pitchFamily="18" charset="-128"/>
              </a:rPr>
              <a:t>、少し前に「そんなの関係ねぇ」で一世風靡した</a:t>
            </a:r>
            <a:r>
              <a:rPr kumimoji="1" lang="ja-JP" altLang="en-US" b="1">
                <a:latin typeface="Tsukushi A Round Gothic Regular" panose="02020400000000000000" pitchFamily="18" charset="-128"/>
                <a:ea typeface="Tsukushi A Round Gothic Regular" panose="02020400000000000000" pitchFamily="18" charset="-128"/>
              </a:rPr>
              <a:t>「</a:t>
            </a:r>
            <a:r>
              <a:rPr kumimoji="1" lang="ja-TW" altLang="en-US" b="1">
                <a:latin typeface="Tsukushi A Round Gothic Regular" panose="02020400000000000000" pitchFamily="18" charset="-128"/>
                <a:ea typeface="Tsukushi A Round Gothic Regular" panose="02020400000000000000" pitchFamily="18" charset="-128"/>
              </a:rPr>
              <a:t>小島よしお</a:t>
            </a:r>
            <a:r>
              <a:rPr kumimoji="1" lang="ja-JP" altLang="en-US" b="1">
                <a:latin typeface="Tsukushi A Round Gothic Regular" panose="02020400000000000000" pitchFamily="18" charset="-128"/>
                <a:ea typeface="Tsukushi A Round Gothic Regular" panose="02020400000000000000" pitchFamily="18" charset="-128"/>
              </a:rPr>
              <a:t>」</a:t>
            </a:r>
            <a:r>
              <a:rPr kumimoji="1" lang="ja-JP" altLang="en-US">
                <a:latin typeface="Tsukushi A Round Gothic Regular" panose="02020400000000000000" pitchFamily="18" charset="-128"/>
                <a:ea typeface="Tsukushi A Round Gothic Regular" panose="02020400000000000000" pitchFamily="18" charset="-128"/>
              </a:rPr>
              <a:t>などがいます。</a:t>
            </a:r>
            <a:endParaRPr kumimoji="1" lang="en-US" altLang="ja-JP" dirty="0">
              <a:latin typeface="Tsukushi A Round Gothic Regular" panose="02020400000000000000" pitchFamily="18" charset="-128"/>
              <a:ea typeface="Tsukushi A Round Gothic Regular" panose="02020400000000000000" pitchFamily="18" charset="-128"/>
            </a:endParaRPr>
          </a:p>
        </p:txBody>
      </p:sp>
      <p:pic>
        <p:nvPicPr>
          <p:cNvPr id="4" name="Audio Recording 2023/11/30 午後0:20:10">
            <a:hlinkClick r:id="" action="ppaction://media"/>
            <a:extLst>
              <a:ext uri="{FF2B5EF4-FFF2-40B4-BE49-F238E27FC236}">
                <a16:creationId xmlns:a16="http://schemas.microsoft.com/office/drawing/2014/main" id="{183C25DC-96A2-9DB4-DBFF-6FAA7579986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42205" y="5934841"/>
            <a:ext cx="812800" cy="812800"/>
          </a:xfrm>
          <a:prstGeom prst="rect">
            <a:avLst/>
          </a:prstGeom>
        </p:spPr>
      </p:pic>
    </p:spTree>
    <p:extLst>
      <p:ext uri="{BB962C8B-B14F-4D97-AF65-F5344CB8AC3E}">
        <p14:creationId xmlns:p14="http://schemas.microsoft.com/office/powerpoint/2010/main" val="289912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7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712630-19CE-954D-9C79-05698322F22E}"/>
              </a:ext>
            </a:extLst>
          </p:cNvPr>
          <p:cNvSpPr>
            <a:spLocks noGrp="1"/>
          </p:cNvSpPr>
          <p:nvPr>
            <p:ph type="title"/>
          </p:nvPr>
        </p:nvSpPr>
        <p:spPr/>
        <p:txBody>
          <a:bodyPr/>
          <a:lstStyle/>
          <a:p>
            <a:r>
              <a:rPr kumimoji="1" lang="ja-JP" altLang="en-US">
                <a:latin typeface="Tsukushi B Round Gothic Regular" panose="02020400000000000000" pitchFamily="18" charset="-128"/>
                <a:ea typeface="Tsukushi B Round Gothic Regular" panose="02020400000000000000" pitchFamily="18" charset="-128"/>
              </a:rPr>
              <a:t>有名な芸人３</a:t>
            </a:r>
            <a:endParaRPr kumimoji="1" lang="ja-TW" altLang="en-US" dirty="0">
              <a:latin typeface="Tsukushi B Round Gothic Regular" panose="02020400000000000000" pitchFamily="18" charset="-128"/>
              <a:ea typeface="Tsukushi B Round Gothic Regular" panose="02020400000000000000" pitchFamily="18" charset="-128"/>
            </a:endParaRPr>
          </a:p>
        </p:txBody>
      </p:sp>
      <p:sp>
        <p:nvSpPr>
          <p:cNvPr id="3" name="コンテンツ プレースホルダー 2">
            <a:extLst>
              <a:ext uri="{FF2B5EF4-FFF2-40B4-BE49-F238E27FC236}">
                <a16:creationId xmlns:a16="http://schemas.microsoft.com/office/drawing/2014/main" id="{EA9D596B-F1B2-DA4A-8FD4-8636A78EFE08}"/>
              </a:ext>
            </a:extLst>
          </p:cNvPr>
          <p:cNvSpPr>
            <a:spLocks noGrp="1"/>
          </p:cNvSpPr>
          <p:nvPr>
            <p:ph idx="1"/>
          </p:nvPr>
        </p:nvSpPr>
        <p:spPr>
          <a:xfrm>
            <a:off x="237798" y="1825625"/>
            <a:ext cx="11716404" cy="4922016"/>
          </a:xfrm>
        </p:spPr>
        <p:txBody>
          <a:bodyPr>
            <a:normAutofit/>
          </a:bodyPr>
          <a:lstStyle/>
          <a:p>
            <a:pPr marL="0" indent="0">
              <a:buNone/>
            </a:pPr>
            <a:r>
              <a:rPr kumimoji="1" lang="ja-JP" altLang="en-US">
                <a:latin typeface="Tsukushi A Round Gothic Regular" panose="02020400000000000000" pitchFamily="18" charset="-128"/>
                <a:ea typeface="Tsukushi A Round Gothic Regular" panose="02020400000000000000" pitchFamily="18" charset="-128"/>
              </a:rPr>
              <a:t>　女性芸人もたくさんいます。例えば、台湾でも有名な「渡辺直美」はモノマネが得意な女性芸人です。女性芸人コンビ「日本エレキテル連合」はその決め台詞「ダメよ</a:t>
            </a:r>
            <a:r>
              <a:rPr kumimoji="1" lang="en-US" altLang="ja-JP" dirty="0">
                <a:latin typeface="Tsukushi A Round Gothic Regular" panose="02020400000000000000" pitchFamily="18" charset="-128"/>
                <a:ea typeface="Tsukushi A Round Gothic Regular" panose="02020400000000000000" pitchFamily="18" charset="-128"/>
              </a:rPr>
              <a:t>〜</a:t>
            </a:r>
            <a:r>
              <a:rPr kumimoji="1" lang="ja-JP" altLang="en-US">
                <a:latin typeface="Tsukushi A Round Gothic Regular" panose="02020400000000000000" pitchFamily="18" charset="-128"/>
                <a:ea typeface="Tsukushi A Round Gothic Regular" panose="02020400000000000000" pitchFamily="18" charset="-128"/>
              </a:rPr>
              <a:t>ダメダメ」が当時の年末の新語・流行語大賞にも選ばれました。</a:t>
            </a:r>
            <a:endParaRPr kumimoji="1" lang="en-US" altLang="ja-JP" dirty="0">
              <a:latin typeface="Tsukushi A Round Gothic Regular" panose="02020400000000000000" pitchFamily="18" charset="-128"/>
              <a:ea typeface="Tsukushi A Round Gothic Regular" panose="02020400000000000000" pitchFamily="18" charset="-128"/>
            </a:endParaRPr>
          </a:p>
          <a:p>
            <a:pPr marL="0" indent="0">
              <a:buNone/>
            </a:pPr>
            <a:endParaRPr kumimoji="1" lang="en-US" altLang="ja-JP" dirty="0">
              <a:latin typeface="Tsukushi A Round Gothic Regular" panose="02020400000000000000" pitchFamily="18" charset="-128"/>
              <a:ea typeface="Tsukushi A Round Gothic Regular" panose="02020400000000000000" pitchFamily="18" charset="-128"/>
            </a:endParaRPr>
          </a:p>
          <a:p>
            <a:pPr marL="0" indent="0">
              <a:buNone/>
            </a:pPr>
            <a:r>
              <a:rPr kumimoji="1" lang="en-US" altLang="ja-JP" dirty="0">
                <a:latin typeface="Tsukushi A Round Gothic Regular" panose="02020400000000000000" pitchFamily="18" charset="-128"/>
                <a:ea typeface="Tsukushi A Round Gothic Regular" panose="02020400000000000000" pitchFamily="18" charset="-128"/>
              </a:rPr>
              <a:t>※ ※</a:t>
            </a:r>
            <a:r>
              <a:rPr kumimoji="1" lang="ja-JP" altLang="en-US">
                <a:latin typeface="Tsukushi A Round Gothic Regular" panose="02020400000000000000" pitchFamily="18" charset="-128"/>
                <a:ea typeface="Tsukushi A Round Gothic Regular" panose="02020400000000000000" pitchFamily="18" charset="-128"/>
              </a:rPr>
              <a:t>写真をググってみてくださいね。</a:t>
            </a:r>
            <a:endParaRPr kumimoji="1" lang="en-US" altLang="ja-JP" dirty="0">
              <a:latin typeface="Tsukushi A Round Gothic Regular" panose="02020400000000000000" pitchFamily="18" charset="-128"/>
              <a:ea typeface="Tsukushi A Round Gothic Regular" panose="02020400000000000000" pitchFamily="18" charset="-128"/>
            </a:endParaRPr>
          </a:p>
        </p:txBody>
      </p:sp>
      <p:pic>
        <p:nvPicPr>
          <p:cNvPr id="5" name="Audio Recording 2023/11/28 午後3:42:37">
            <a:hlinkClick r:id="" action="ppaction://media"/>
            <a:extLst>
              <a:ext uri="{FF2B5EF4-FFF2-40B4-BE49-F238E27FC236}">
                <a16:creationId xmlns:a16="http://schemas.microsoft.com/office/drawing/2014/main" id="{F0D0B0FA-1E82-170A-7746-2F628F2C3E2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41402" y="5934841"/>
            <a:ext cx="812800" cy="812800"/>
          </a:xfrm>
          <a:prstGeom prst="rect">
            <a:avLst/>
          </a:prstGeom>
        </p:spPr>
      </p:pic>
    </p:spTree>
    <p:extLst>
      <p:ext uri="{BB962C8B-B14F-4D97-AF65-F5344CB8AC3E}">
        <p14:creationId xmlns:p14="http://schemas.microsoft.com/office/powerpoint/2010/main" val="376080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712630-19CE-954D-9C79-05698322F22E}"/>
              </a:ext>
            </a:extLst>
          </p:cNvPr>
          <p:cNvSpPr>
            <a:spLocks noGrp="1"/>
          </p:cNvSpPr>
          <p:nvPr>
            <p:ph type="title"/>
          </p:nvPr>
        </p:nvSpPr>
        <p:spPr/>
        <p:txBody>
          <a:bodyPr/>
          <a:lstStyle/>
          <a:p>
            <a:r>
              <a:rPr kumimoji="1" lang="ja-JP" altLang="en-US">
                <a:latin typeface="Tsukushi B Round Gothic Regular" panose="02020400000000000000" pitchFamily="18" charset="-128"/>
                <a:ea typeface="Tsukushi B Round Gothic Regular" panose="02020400000000000000" pitchFamily="18" charset="-128"/>
              </a:rPr>
              <a:t>芸人の芸風</a:t>
            </a:r>
            <a:endParaRPr kumimoji="1" lang="ja-TW" altLang="en-US" dirty="0">
              <a:latin typeface="Tsukushi B Round Gothic Regular" panose="02020400000000000000" pitchFamily="18" charset="-128"/>
              <a:ea typeface="Tsukushi B Round Gothic Regular" panose="02020400000000000000" pitchFamily="18" charset="-128"/>
            </a:endParaRPr>
          </a:p>
        </p:txBody>
      </p:sp>
      <p:sp>
        <p:nvSpPr>
          <p:cNvPr id="3" name="コンテンツ プレースホルダー 2">
            <a:extLst>
              <a:ext uri="{FF2B5EF4-FFF2-40B4-BE49-F238E27FC236}">
                <a16:creationId xmlns:a16="http://schemas.microsoft.com/office/drawing/2014/main" id="{EA9D596B-F1B2-DA4A-8FD4-8636A78EFE08}"/>
              </a:ext>
            </a:extLst>
          </p:cNvPr>
          <p:cNvSpPr>
            <a:spLocks noGrp="1"/>
          </p:cNvSpPr>
          <p:nvPr>
            <p:ph idx="1"/>
          </p:nvPr>
        </p:nvSpPr>
        <p:spPr>
          <a:xfrm>
            <a:off x="237798" y="1825625"/>
            <a:ext cx="11716404" cy="4922016"/>
          </a:xfrm>
        </p:spPr>
        <p:txBody>
          <a:bodyPr>
            <a:normAutofit/>
          </a:bodyPr>
          <a:lstStyle/>
          <a:p>
            <a:pPr marL="0" indent="0">
              <a:buNone/>
            </a:pPr>
            <a:r>
              <a:rPr kumimoji="1" lang="ja-JP" altLang="en-US">
                <a:latin typeface="Tsukushi A Round Gothic Regular" panose="02020400000000000000" pitchFamily="18" charset="-128"/>
                <a:ea typeface="Tsukushi A Round Gothic Regular" panose="02020400000000000000" pitchFamily="18" charset="-128"/>
              </a:rPr>
              <a:t>　芸人が面白いかどうかは、歌や小説と同じように、その芸人の芸風が自分に合うかどうかでしょう。私が好きな芸人は</a:t>
            </a:r>
            <a:r>
              <a:rPr kumimoji="1" lang="ja-JP" altLang="en-US" sz="2800">
                <a:latin typeface="Tsukushi A Round Gothic Regular" panose="02020400000000000000" pitchFamily="18" charset="-128"/>
                <a:ea typeface="Tsukushi A Round Gothic Regular" panose="02020400000000000000" pitchFamily="18" charset="-128"/>
              </a:rPr>
              <a:t>「サンドウィッチマン」、</a:t>
            </a:r>
            <a:r>
              <a:rPr kumimoji="1" lang="ja-JP" altLang="en-US">
                <a:latin typeface="Tsukushi A Round Gothic Regular" panose="02020400000000000000" pitchFamily="18" charset="-128"/>
                <a:ea typeface="Tsukushi A Round Gothic Regular" panose="02020400000000000000" pitchFamily="18" charset="-128"/>
              </a:rPr>
              <a:t>「くりぃむしちゅー」、「タカアンドトシ」です。</a:t>
            </a:r>
            <a:endParaRPr kumimoji="1" lang="en-US" altLang="ja-JP" sz="2800" dirty="0">
              <a:latin typeface="Tsukushi A Round Gothic Regular" panose="02020400000000000000" pitchFamily="18" charset="-128"/>
              <a:ea typeface="Tsukushi A Round Gothic Regular" panose="02020400000000000000" pitchFamily="18" charset="-128"/>
            </a:endParaRPr>
          </a:p>
          <a:p>
            <a:pPr marL="0" indent="0">
              <a:buNone/>
            </a:pPr>
            <a:r>
              <a:rPr kumimoji="1" lang="ja-JP" altLang="en-US">
                <a:latin typeface="Tsukushi A Round Gothic Regular" panose="02020400000000000000" pitchFamily="18" charset="-128"/>
                <a:ea typeface="Tsukushi A Round Gothic Regular" panose="02020400000000000000" pitchFamily="18" charset="-128"/>
              </a:rPr>
              <a:t>　芸人はそれぞれの芸風、キャラクターがあります。歌を歌う者や、スケッチブックや小道具を使う者など、様々です。芸人それぞれが決め台詞を持っていることも多いです。例えば、私が好きな</a:t>
            </a:r>
            <a:r>
              <a:rPr kumimoji="1" lang="ja-JP" altLang="en-US" sz="2800">
                <a:latin typeface="Tsukushi A Round Gothic Regular" panose="02020400000000000000" pitchFamily="18" charset="-128"/>
                <a:ea typeface="Tsukushi A Round Gothic Regular" panose="02020400000000000000" pitchFamily="18" charset="-128"/>
              </a:rPr>
              <a:t>「サンドウィッチマン」と言えば、「ちょっと何を言ってるかわからない」、</a:t>
            </a:r>
            <a:r>
              <a:rPr kumimoji="1" lang="ja-JP" altLang="en-US">
                <a:latin typeface="Tsukushi A Round Gothic Regular" panose="02020400000000000000" pitchFamily="18" charset="-128"/>
                <a:ea typeface="Tsukushi A Round Gothic Regular" panose="02020400000000000000" pitchFamily="18" charset="-128"/>
              </a:rPr>
              <a:t>「タカアンドトシ」と言えば、「欧米か！」です。</a:t>
            </a:r>
            <a:endParaRPr kumimoji="1" lang="en-US" altLang="ja-JP" dirty="0">
              <a:latin typeface="Tsukushi A Round Gothic Regular" panose="02020400000000000000" pitchFamily="18" charset="-128"/>
              <a:ea typeface="Tsukushi A Round Gothic Regular" panose="02020400000000000000" pitchFamily="18" charset="-128"/>
            </a:endParaRPr>
          </a:p>
        </p:txBody>
      </p:sp>
      <p:pic>
        <p:nvPicPr>
          <p:cNvPr id="4" name="Audio Recording 2023/11/28 午後3:45:25">
            <a:hlinkClick r:id="" action="ppaction://media"/>
            <a:extLst>
              <a:ext uri="{FF2B5EF4-FFF2-40B4-BE49-F238E27FC236}">
                <a16:creationId xmlns:a16="http://schemas.microsoft.com/office/drawing/2014/main" id="{6221E7C1-FFEE-5A24-9D58-843F95B822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47400" y="5817502"/>
            <a:ext cx="812800" cy="812800"/>
          </a:xfrm>
          <a:prstGeom prst="rect">
            <a:avLst/>
          </a:prstGeom>
        </p:spPr>
      </p:pic>
    </p:spTree>
    <p:extLst>
      <p:ext uri="{BB962C8B-B14F-4D97-AF65-F5344CB8AC3E}">
        <p14:creationId xmlns:p14="http://schemas.microsoft.com/office/powerpoint/2010/main" val="402575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3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13623</TotalTime>
  <Words>2569</Words>
  <Application>Microsoft Macintosh PowerPoint</Application>
  <PresentationFormat>ワイド画面</PresentationFormat>
  <Paragraphs>411</Paragraphs>
  <Slides>31</Slides>
  <Notes>0</Notes>
  <HiddenSlides>0</HiddenSlides>
  <MMClips>24</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31</vt:i4>
      </vt:variant>
    </vt:vector>
  </HeadingPairs>
  <TitlesOfParts>
    <vt:vector size="38" baseType="lpstr">
      <vt:lpstr>Klee Demibold</vt:lpstr>
      <vt:lpstr>Tsukushi A Round Gothic Regular</vt:lpstr>
      <vt:lpstr>Tsukushi B Round Gothic Regular</vt:lpstr>
      <vt:lpstr>Arial</vt:lpstr>
      <vt:lpstr>Calibri</vt:lpstr>
      <vt:lpstr>Calibri Light</vt:lpstr>
      <vt:lpstr>Office テーマ</vt:lpstr>
      <vt:lpstr>マルチメディアで日本語を学ぶⅠ</vt:lpstr>
      <vt:lpstr>学習リソース</vt:lpstr>
      <vt:lpstr>予備知識：日本の（お笑い）芸人</vt:lpstr>
      <vt:lpstr>芸人の道のり</vt:lpstr>
      <vt:lpstr>お笑いの地域性</vt:lpstr>
      <vt:lpstr>有名な芸人１</vt:lpstr>
      <vt:lpstr>有名な芸人２</vt:lpstr>
      <vt:lpstr>有名な芸人３</vt:lpstr>
      <vt:lpstr>芸人の芸風</vt:lpstr>
      <vt:lpstr>お笑いで日本語/日本文化を勉強する</vt:lpstr>
      <vt:lpstr>ネタ①：英会話</vt:lpstr>
      <vt:lpstr>「英会話」の単語：名詞</vt:lpstr>
      <vt:lpstr>「英会話」の単語：動詞</vt:lpstr>
      <vt:lpstr>「英会話」の単語：副詞</vt:lpstr>
      <vt:lpstr>「英会話」の文型</vt:lpstr>
      <vt:lpstr>「英会話」の予備知識</vt:lpstr>
      <vt:lpstr>「英会話」の予備知識</vt:lpstr>
      <vt:lpstr>「英会話」</vt:lpstr>
      <vt:lpstr>ネタ②：神授業</vt:lpstr>
      <vt:lpstr>「神授業」の単語：名詞</vt:lpstr>
      <vt:lpstr>「神授業」単語：その他</vt:lpstr>
      <vt:lpstr>「神授業」の文型</vt:lpstr>
      <vt:lpstr>「神授業」の予備知識</vt:lpstr>
      <vt:lpstr>「神授業」</vt:lpstr>
      <vt:lpstr>ネタ③：防犯カメラ</vt:lpstr>
      <vt:lpstr>「防犯カメラ」の単語：名詞</vt:lpstr>
      <vt:lpstr>「防犯カメラ」の単語：その他</vt:lpstr>
      <vt:lpstr>「防犯カメラ」の文型</vt:lpstr>
      <vt:lpstr>「防犯カメラ」の文型</vt:lpstr>
      <vt:lpstr>「防犯カメラ」</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餅 月</dc:creator>
  <cp:lastModifiedBy>餅 月</cp:lastModifiedBy>
  <cp:revision>42</cp:revision>
  <dcterms:created xsi:type="dcterms:W3CDTF">2022-01-05T02:33:34Z</dcterms:created>
  <dcterms:modified xsi:type="dcterms:W3CDTF">2023-12-01T05:40:40Z</dcterms:modified>
</cp:coreProperties>
</file>